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0" r:id="rId4"/>
    <p:sldMasterId id="2147483692" r:id="rId5"/>
  </p:sldMasterIdLst>
  <p:notesMasterIdLst>
    <p:notesMasterId r:id="rId23"/>
  </p:notesMasterIdLst>
  <p:handoutMasterIdLst>
    <p:handoutMasterId r:id="rId24"/>
  </p:handoutMasterIdLst>
  <p:sldIdLst>
    <p:sldId id="256" r:id="rId6"/>
    <p:sldId id="265" r:id="rId7"/>
    <p:sldId id="258" r:id="rId8"/>
    <p:sldId id="262" r:id="rId9"/>
    <p:sldId id="266" r:id="rId10"/>
    <p:sldId id="267" r:id="rId11"/>
    <p:sldId id="268" r:id="rId12"/>
    <p:sldId id="277" r:id="rId13"/>
    <p:sldId id="276" r:id="rId14"/>
    <p:sldId id="270" r:id="rId15"/>
    <p:sldId id="269" r:id="rId16"/>
    <p:sldId id="275" r:id="rId17"/>
    <p:sldId id="271" r:id="rId18"/>
    <p:sldId id="272" r:id="rId19"/>
    <p:sldId id="273" r:id="rId20"/>
    <p:sldId id="274" r:id="rId21"/>
    <p:sldId id="278" r:id="rId22"/>
  </p:sldIdLst>
  <p:sldSz cx="9144000" cy="6858000" type="screen4x3"/>
  <p:notesSz cx="6805613"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CADE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294" autoAdjust="0"/>
    <p:restoredTop sz="94660"/>
  </p:normalViewPr>
  <p:slideViewPr>
    <p:cSldViewPr>
      <p:cViewPr varScale="1">
        <p:scale>
          <a:sx n="82" d="100"/>
          <a:sy n="82" d="100"/>
        </p:scale>
        <p:origin x="1578"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handoutMaster" Target="handoutMasters/handoutMaster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099" cy="498693"/>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4939" y="0"/>
            <a:ext cx="2949099" cy="498693"/>
          </a:xfrm>
          <a:prstGeom prst="rect">
            <a:avLst/>
          </a:prstGeom>
        </p:spPr>
        <p:txBody>
          <a:bodyPr vert="horz" lIns="91440" tIns="45720" rIns="91440" bIns="45720" rtlCol="0"/>
          <a:lstStyle>
            <a:lvl1pPr algn="r">
              <a:defRPr sz="1200"/>
            </a:lvl1pPr>
          </a:lstStyle>
          <a:p>
            <a:fld id="{3F320B4C-66E5-4436-BE3F-306C45911FCF}" type="datetimeFigureOut">
              <a:rPr lang="en-GB" smtClean="0"/>
              <a:pPr/>
              <a:t>14/06/2023</a:t>
            </a:fld>
            <a:endParaRPr lang="en-GB"/>
          </a:p>
        </p:txBody>
      </p:sp>
      <p:sp>
        <p:nvSpPr>
          <p:cNvPr id="4" name="Footer Placeholder 3"/>
          <p:cNvSpPr>
            <a:spLocks noGrp="1"/>
          </p:cNvSpPr>
          <p:nvPr>
            <p:ph type="ftr" sz="quarter" idx="2"/>
          </p:nvPr>
        </p:nvSpPr>
        <p:spPr>
          <a:xfrm>
            <a:off x="0" y="9440647"/>
            <a:ext cx="2949099" cy="498692"/>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4939" y="9440647"/>
            <a:ext cx="2949099" cy="498692"/>
          </a:xfrm>
          <a:prstGeom prst="rect">
            <a:avLst/>
          </a:prstGeom>
        </p:spPr>
        <p:txBody>
          <a:bodyPr vert="horz" lIns="91440" tIns="45720" rIns="91440" bIns="45720" rtlCol="0" anchor="b"/>
          <a:lstStyle>
            <a:lvl1pPr algn="r">
              <a:defRPr sz="1200"/>
            </a:lvl1pPr>
          </a:lstStyle>
          <a:p>
            <a:fld id="{1E75568E-D5A0-4573-AFB6-00F5380AE102}" type="slidenum">
              <a:rPr lang="en-GB" smtClean="0"/>
              <a:pPr/>
              <a:t>‹#›</a:t>
            </a:fld>
            <a:endParaRPr lang="en-GB"/>
          </a:p>
        </p:txBody>
      </p:sp>
    </p:spTree>
    <p:extLst>
      <p:ext uri="{BB962C8B-B14F-4D97-AF65-F5344CB8AC3E}">
        <p14:creationId xmlns:p14="http://schemas.microsoft.com/office/powerpoint/2010/main" val="11356277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575" cy="49847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4450" y="0"/>
            <a:ext cx="2949575" cy="498475"/>
          </a:xfrm>
          <a:prstGeom prst="rect">
            <a:avLst/>
          </a:prstGeom>
        </p:spPr>
        <p:txBody>
          <a:bodyPr vert="horz" lIns="91440" tIns="45720" rIns="91440" bIns="45720" rtlCol="0"/>
          <a:lstStyle>
            <a:lvl1pPr algn="r">
              <a:defRPr sz="1200"/>
            </a:lvl1pPr>
          </a:lstStyle>
          <a:p>
            <a:fld id="{B3E8A481-4D74-4616-8752-6DB84BB7BECE}" type="datetimeFigureOut">
              <a:rPr lang="en-GB" smtClean="0"/>
              <a:t>14/06/2023</a:t>
            </a:fld>
            <a:endParaRPr lang="en-GB"/>
          </a:p>
        </p:txBody>
      </p:sp>
      <p:sp>
        <p:nvSpPr>
          <p:cNvPr id="4" name="Slide Image Placeholder 3"/>
          <p:cNvSpPr>
            <a:spLocks noGrp="1" noRot="1" noChangeAspect="1"/>
          </p:cNvSpPr>
          <p:nvPr>
            <p:ph type="sldImg" idx="2"/>
          </p:nvPr>
        </p:nvSpPr>
        <p:spPr>
          <a:xfrm>
            <a:off x="1166813" y="1243013"/>
            <a:ext cx="4471987" cy="33543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1038" y="4783138"/>
            <a:ext cx="5443537" cy="391318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40863"/>
            <a:ext cx="2949575" cy="49847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4450" y="9440863"/>
            <a:ext cx="2949575" cy="498475"/>
          </a:xfrm>
          <a:prstGeom prst="rect">
            <a:avLst/>
          </a:prstGeom>
        </p:spPr>
        <p:txBody>
          <a:bodyPr vert="horz" lIns="91440" tIns="45720" rIns="91440" bIns="45720" rtlCol="0" anchor="b"/>
          <a:lstStyle>
            <a:lvl1pPr algn="r">
              <a:defRPr sz="1200"/>
            </a:lvl1pPr>
          </a:lstStyle>
          <a:p>
            <a:fld id="{9A7BEBA0-6DAA-45F4-8649-B50BE501B04E}" type="slidenum">
              <a:rPr lang="en-GB" smtClean="0"/>
              <a:t>‹#›</a:t>
            </a:fld>
            <a:endParaRPr lang="en-GB"/>
          </a:p>
        </p:txBody>
      </p:sp>
    </p:spTree>
    <p:extLst>
      <p:ext uri="{BB962C8B-B14F-4D97-AF65-F5344CB8AC3E}">
        <p14:creationId xmlns:p14="http://schemas.microsoft.com/office/powerpoint/2010/main" val="16880953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1.pn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9" name="Rectangle 8"/>
          <p:cNvSpPr/>
          <p:nvPr/>
        </p:nvSpPr>
        <p:spPr>
          <a:xfrm>
            <a:off x="0" y="0"/>
            <a:ext cx="9144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9"/>
          <p:cNvSpPr/>
          <p:nvPr/>
        </p:nvSpPr>
        <p:spPr>
          <a:xfrm>
            <a:off x="4762" y="0"/>
            <a:ext cx="9139239" cy="4572001"/>
          </a:xfrm>
          <a:custGeom>
            <a:avLst/>
            <a:gdLst/>
            <a:ahLst/>
            <a:cxnLst/>
            <a:rect l="l" t="t" r="r" b="b"/>
            <a:pathLst>
              <a:path w="9139239" h="4572001">
                <a:moveTo>
                  <a:pt x="9139239" y="4171458"/>
                </a:moveTo>
                <a:lnTo>
                  <a:pt x="9139239" y="4479120"/>
                </a:lnTo>
                <a:lnTo>
                  <a:pt x="9061857" y="4572001"/>
                </a:lnTo>
                <a:lnTo>
                  <a:pt x="8867616" y="4572001"/>
                </a:lnTo>
                <a:cubicBezTo>
                  <a:pt x="8974940" y="4496648"/>
                  <a:pt x="9059271" y="4392377"/>
                  <a:pt x="9109281" y="4270954"/>
                </a:cubicBezTo>
                <a:close/>
                <a:moveTo>
                  <a:pt x="9139239" y="4017903"/>
                </a:moveTo>
                <a:lnTo>
                  <a:pt x="9139239" y="4146549"/>
                </a:lnTo>
                <a:lnTo>
                  <a:pt x="9061849" y="4168266"/>
                </a:lnTo>
                <a:cubicBezTo>
                  <a:pt x="8867508" y="4236060"/>
                  <a:pt x="8712637" y="4384208"/>
                  <a:pt x="8639677" y="4572001"/>
                </a:cubicBezTo>
                <a:lnTo>
                  <a:pt x="8502130" y="4572001"/>
                </a:lnTo>
                <a:cubicBezTo>
                  <a:pt x="8583823" y="4319597"/>
                  <a:pt x="8787913" y="4120306"/>
                  <a:pt x="9046727" y="4039822"/>
                </a:cubicBezTo>
                <a:close/>
                <a:moveTo>
                  <a:pt x="7620280" y="3999419"/>
                </a:moveTo>
                <a:lnTo>
                  <a:pt x="7637367" y="4001042"/>
                </a:lnTo>
                <a:cubicBezTo>
                  <a:pt x="7669753" y="4001569"/>
                  <a:pt x="7701646" y="4004550"/>
                  <a:pt x="7732829" y="4010107"/>
                </a:cubicBezTo>
                <a:cubicBezTo>
                  <a:pt x="7738405" y="4009688"/>
                  <a:pt x="7743733" y="4010636"/>
                  <a:pt x="7749042" y="4011646"/>
                </a:cubicBezTo>
                <a:lnTo>
                  <a:pt x="7749159" y="4012794"/>
                </a:lnTo>
                <a:cubicBezTo>
                  <a:pt x="8061238" y="4064450"/>
                  <a:pt x="8314467" y="4283539"/>
                  <a:pt x="8407830" y="4572001"/>
                </a:cubicBezTo>
                <a:lnTo>
                  <a:pt x="8270283" y="4572001"/>
                </a:lnTo>
                <a:cubicBezTo>
                  <a:pt x="8186900" y="4357380"/>
                  <a:pt x="7996531" y="4194541"/>
                  <a:pt x="7762529" y="4144250"/>
                </a:cubicBezTo>
                <a:cubicBezTo>
                  <a:pt x="7797023" y="4319651"/>
                  <a:pt x="7899246" y="4471530"/>
                  <a:pt x="8042344" y="4572001"/>
                </a:cubicBezTo>
                <a:lnTo>
                  <a:pt x="7848103" y="4572001"/>
                </a:lnTo>
                <a:cubicBezTo>
                  <a:pt x="7731971" y="4452596"/>
                  <a:pt x="7653409" y="4298519"/>
                  <a:pt x="7629044" y="4127511"/>
                </a:cubicBezTo>
                <a:cubicBezTo>
                  <a:pt x="7628876" y="4127458"/>
                  <a:pt x="7628708" y="4127453"/>
                  <a:pt x="7628538" y="4127448"/>
                </a:cubicBezTo>
                <a:lnTo>
                  <a:pt x="7628000" y="4120772"/>
                </a:lnTo>
                <a:cubicBezTo>
                  <a:pt x="7622941" y="4090522"/>
                  <a:pt x="7620490" y="4059631"/>
                  <a:pt x="7620533" y="4028296"/>
                </a:cubicBezTo>
                <a:cubicBezTo>
                  <a:pt x="7619221" y="4022668"/>
                  <a:pt x="7619162" y="4017001"/>
                  <a:pt x="7619162" y="4011320"/>
                </a:cubicBezTo>
                <a:lnTo>
                  <a:pt x="7619756" y="3999880"/>
                </a:lnTo>
                <a:lnTo>
                  <a:pt x="7620254" y="3999913"/>
                </a:lnTo>
                <a:close/>
                <a:moveTo>
                  <a:pt x="7597529" y="3999419"/>
                </a:moveTo>
                <a:lnTo>
                  <a:pt x="7597555" y="3999913"/>
                </a:lnTo>
                <a:lnTo>
                  <a:pt x="7598053" y="3999880"/>
                </a:lnTo>
                <a:lnTo>
                  <a:pt x="7598647" y="4011320"/>
                </a:lnTo>
                <a:cubicBezTo>
                  <a:pt x="7598647" y="4017001"/>
                  <a:pt x="7598588" y="4022668"/>
                  <a:pt x="7597276" y="4028296"/>
                </a:cubicBezTo>
                <a:cubicBezTo>
                  <a:pt x="7597319" y="4059631"/>
                  <a:pt x="7594868" y="4090522"/>
                  <a:pt x="7589809" y="4120772"/>
                </a:cubicBezTo>
                <a:lnTo>
                  <a:pt x="7589271" y="4127448"/>
                </a:lnTo>
                <a:cubicBezTo>
                  <a:pt x="7589101" y="4127453"/>
                  <a:pt x="7588933" y="4127458"/>
                  <a:pt x="7588765" y="4127511"/>
                </a:cubicBezTo>
                <a:cubicBezTo>
                  <a:pt x="7564400" y="4298519"/>
                  <a:pt x="7485838" y="4452596"/>
                  <a:pt x="7369706" y="4572001"/>
                </a:cubicBezTo>
                <a:lnTo>
                  <a:pt x="7175465" y="4572001"/>
                </a:lnTo>
                <a:cubicBezTo>
                  <a:pt x="7318563" y="4471530"/>
                  <a:pt x="7420786" y="4319651"/>
                  <a:pt x="7455280" y="4144250"/>
                </a:cubicBezTo>
                <a:cubicBezTo>
                  <a:pt x="7221278" y="4194541"/>
                  <a:pt x="7030909" y="4357380"/>
                  <a:pt x="6947526" y="4572001"/>
                </a:cubicBezTo>
                <a:lnTo>
                  <a:pt x="6809978" y="4572001"/>
                </a:lnTo>
                <a:cubicBezTo>
                  <a:pt x="6903341" y="4283539"/>
                  <a:pt x="7156571" y="4064450"/>
                  <a:pt x="7468650" y="4012794"/>
                </a:cubicBezTo>
                <a:lnTo>
                  <a:pt x="7468767" y="4011646"/>
                </a:lnTo>
                <a:cubicBezTo>
                  <a:pt x="7474076" y="4010636"/>
                  <a:pt x="7479404" y="4009688"/>
                  <a:pt x="7484980" y="4010107"/>
                </a:cubicBezTo>
                <a:cubicBezTo>
                  <a:pt x="7516163" y="4004550"/>
                  <a:pt x="7548056" y="4001569"/>
                  <a:pt x="7580442" y="4001042"/>
                </a:cubicBezTo>
                <a:close/>
                <a:moveTo>
                  <a:pt x="5928129" y="3999419"/>
                </a:moveTo>
                <a:lnTo>
                  <a:pt x="5945217" y="4001042"/>
                </a:lnTo>
                <a:cubicBezTo>
                  <a:pt x="5977602" y="4001569"/>
                  <a:pt x="6009495" y="4004550"/>
                  <a:pt x="6040678" y="4010107"/>
                </a:cubicBezTo>
                <a:cubicBezTo>
                  <a:pt x="6046254" y="4009688"/>
                  <a:pt x="6051582" y="4010636"/>
                  <a:pt x="6056891" y="4011646"/>
                </a:cubicBezTo>
                <a:lnTo>
                  <a:pt x="6057008" y="4012794"/>
                </a:lnTo>
                <a:cubicBezTo>
                  <a:pt x="6369087" y="4064450"/>
                  <a:pt x="6622316" y="4283539"/>
                  <a:pt x="6715680" y="4572001"/>
                </a:cubicBezTo>
                <a:lnTo>
                  <a:pt x="6578131" y="4572001"/>
                </a:lnTo>
                <a:cubicBezTo>
                  <a:pt x="6494748" y="4357380"/>
                  <a:pt x="6304380" y="4194541"/>
                  <a:pt x="6070378" y="4144250"/>
                </a:cubicBezTo>
                <a:cubicBezTo>
                  <a:pt x="6104872" y="4319650"/>
                  <a:pt x="6207095" y="4471530"/>
                  <a:pt x="6350192" y="4572001"/>
                </a:cubicBezTo>
                <a:lnTo>
                  <a:pt x="6155952" y="4572001"/>
                </a:lnTo>
                <a:cubicBezTo>
                  <a:pt x="6039820" y="4452596"/>
                  <a:pt x="5961257" y="4298519"/>
                  <a:pt x="5936893" y="4127511"/>
                </a:cubicBezTo>
                <a:cubicBezTo>
                  <a:pt x="5936725" y="4127458"/>
                  <a:pt x="5936557" y="4127453"/>
                  <a:pt x="5936387" y="4127448"/>
                </a:cubicBezTo>
                <a:lnTo>
                  <a:pt x="5935849" y="4120772"/>
                </a:lnTo>
                <a:cubicBezTo>
                  <a:pt x="5930790" y="4090522"/>
                  <a:pt x="5928340" y="4059631"/>
                  <a:pt x="5928382" y="4028296"/>
                </a:cubicBezTo>
                <a:cubicBezTo>
                  <a:pt x="5927070" y="4022668"/>
                  <a:pt x="5927011" y="4017001"/>
                  <a:pt x="5927011" y="4011320"/>
                </a:cubicBezTo>
                <a:lnTo>
                  <a:pt x="5927605" y="3999880"/>
                </a:lnTo>
                <a:lnTo>
                  <a:pt x="5928103" y="3999913"/>
                </a:lnTo>
                <a:close/>
                <a:moveTo>
                  <a:pt x="5905378" y="3999419"/>
                </a:moveTo>
                <a:lnTo>
                  <a:pt x="5905404" y="3999913"/>
                </a:lnTo>
                <a:lnTo>
                  <a:pt x="5905902" y="3999880"/>
                </a:lnTo>
                <a:lnTo>
                  <a:pt x="5906496" y="4011320"/>
                </a:lnTo>
                <a:cubicBezTo>
                  <a:pt x="5906496" y="4017001"/>
                  <a:pt x="5906437" y="4022668"/>
                  <a:pt x="5905125" y="4028296"/>
                </a:cubicBezTo>
                <a:cubicBezTo>
                  <a:pt x="5905167" y="4059631"/>
                  <a:pt x="5902717" y="4090522"/>
                  <a:pt x="5897658" y="4120772"/>
                </a:cubicBezTo>
                <a:lnTo>
                  <a:pt x="5897120" y="4127448"/>
                </a:lnTo>
                <a:cubicBezTo>
                  <a:pt x="5896950" y="4127453"/>
                  <a:pt x="5896782" y="4127458"/>
                  <a:pt x="5896614" y="4127511"/>
                </a:cubicBezTo>
                <a:cubicBezTo>
                  <a:pt x="5872249" y="4298519"/>
                  <a:pt x="5793686" y="4452596"/>
                  <a:pt x="5677555" y="4572001"/>
                </a:cubicBezTo>
                <a:lnTo>
                  <a:pt x="5483314" y="4572001"/>
                </a:lnTo>
                <a:cubicBezTo>
                  <a:pt x="5626412" y="4471530"/>
                  <a:pt x="5728635" y="4319650"/>
                  <a:pt x="5763129" y="4144250"/>
                </a:cubicBezTo>
                <a:cubicBezTo>
                  <a:pt x="5529126" y="4194541"/>
                  <a:pt x="5338758" y="4357380"/>
                  <a:pt x="5255375" y="4572001"/>
                </a:cubicBezTo>
                <a:lnTo>
                  <a:pt x="5117827" y="4572001"/>
                </a:lnTo>
                <a:cubicBezTo>
                  <a:pt x="5211190" y="4283539"/>
                  <a:pt x="5464420" y="4064450"/>
                  <a:pt x="5776499" y="4012794"/>
                </a:cubicBezTo>
                <a:lnTo>
                  <a:pt x="5776616" y="4011646"/>
                </a:lnTo>
                <a:cubicBezTo>
                  <a:pt x="5781926" y="4010636"/>
                  <a:pt x="5787253" y="4009688"/>
                  <a:pt x="5792829" y="4010107"/>
                </a:cubicBezTo>
                <a:cubicBezTo>
                  <a:pt x="5824012" y="4004550"/>
                  <a:pt x="5855905" y="4001569"/>
                  <a:pt x="5888290" y="4001042"/>
                </a:cubicBezTo>
                <a:close/>
                <a:moveTo>
                  <a:pt x="4235979" y="3999419"/>
                </a:moveTo>
                <a:lnTo>
                  <a:pt x="4253065" y="4001042"/>
                </a:lnTo>
                <a:cubicBezTo>
                  <a:pt x="4285451" y="4001569"/>
                  <a:pt x="4317343" y="4004550"/>
                  <a:pt x="4348528" y="4010107"/>
                </a:cubicBezTo>
                <a:cubicBezTo>
                  <a:pt x="4354104" y="4009688"/>
                  <a:pt x="4359431" y="4010636"/>
                  <a:pt x="4364739" y="4011646"/>
                </a:cubicBezTo>
                <a:lnTo>
                  <a:pt x="4364856" y="4012794"/>
                </a:lnTo>
                <a:cubicBezTo>
                  <a:pt x="4676936" y="4064450"/>
                  <a:pt x="4930165" y="4283539"/>
                  <a:pt x="5023528" y="4572001"/>
                </a:cubicBezTo>
                <a:lnTo>
                  <a:pt x="4885980" y="4572001"/>
                </a:lnTo>
                <a:cubicBezTo>
                  <a:pt x="4802597" y="4357380"/>
                  <a:pt x="4612229" y="4194541"/>
                  <a:pt x="4378227" y="4144250"/>
                </a:cubicBezTo>
                <a:cubicBezTo>
                  <a:pt x="4412722" y="4319651"/>
                  <a:pt x="4514944" y="4471530"/>
                  <a:pt x="4658041" y="4572001"/>
                </a:cubicBezTo>
                <a:lnTo>
                  <a:pt x="4463800" y="4572001"/>
                </a:lnTo>
                <a:cubicBezTo>
                  <a:pt x="4347669" y="4452596"/>
                  <a:pt x="4269106" y="4298519"/>
                  <a:pt x="4244741" y="4127511"/>
                </a:cubicBezTo>
                <a:cubicBezTo>
                  <a:pt x="4244574" y="4127458"/>
                  <a:pt x="4244405" y="4127453"/>
                  <a:pt x="4244236" y="4127448"/>
                </a:cubicBezTo>
                <a:lnTo>
                  <a:pt x="4243697" y="4120772"/>
                </a:lnTo>
                <a:cubicBezTo>
                  <a:pt x="4238639" y="4090522"/>
                  <a:pt x="4236188" y="4059631"/>
                  <a:pt x="4236230" y="4028296"/>
                </a:cubicBezTo>
                <a:cubicBezTo>
                  <a:pt x="4234918" y="4022668"/>
                  <a:pt x="4234860" y="4017001"/>
                  <a:pt x="4234860" y="4011320"/>
                </a:cubicBezTo>
                <a:lnTo>
                  <a:pt x="4235454" y="3999880"/>
                </a:lnTo>
                <a:lnTo>
                  <a:pt x="4235952" y="3999913"/>
                </a:lnTo>
                <a:close/>
                <a:moveTo>
                  <a:pt x="4213227" y="3999419"/>
                </a:moveTo>
                <a:lnTo>
                  <a:pt x="4213253" y="3999913"/>
                </a:lnTo>
                <a:lnTo>
                  <a:pt x="4213751" y="3999880"/>
                </a:lnTo>
                <a:lnTo>
                  <a:pt x="4214345" y="4011320"/>
                </a:lnTo>
                <a:cubicBezTo>
                  <a:pt x="4214345" y="4017001"/>
                  <a:pt x="4214286" y="4022668"/>
                  <a:pt x="4212974" y="4028296"/>
                </a:cubicBezTo>
                <a:cubicBezTo>
                  <a:pt x="4213016" y="4059631"/>
                  <a:pt x="4210566" y="4090522"/>
                  <a:pt x="4205507" y="4120772"/>
                </a:cubicBezTo>
                <a:lnTo>
                  <a:pt x="4204969" y="4127448"/>
                </a:lnTo>
                <a:cubicBezTo>
                  <a:pt x="4204799" y="4127453"/>
                  <a:pt x="4204631" y="4127458"/>
                  <a:pt x="4204463" y="4127511"/>
                </a:cubicBezTo>
                <a:cubicBezTo>
                  <a:pt x="4180098" y="4298519"/>
                  <a:pt x="4101535" y="4452596"/>
                  <a:pt x="3985404" y="4572001"/>
                </a:cubicBezTo>
                <a:lnTo>
                  <a:pt x="3791163" y="4572001"/>
                </a:lnTo>
                <a:cubicBezTo>
                  <a:pt x="3934261" y="4471530"/>
                  <a:pt x="4036484" y="4319651"/>
                  <a:pt x="4070978" y="4144250"/>
                </a:cubicBezTo>
                <a:cubicBezTo>
                  <a:pt x="3836975" y="4194541"/>
                  <a:pt x="3646607" y="4357380"/>
                  <a:pt x="3563224" y="4572001"/>
                </a:cubicBezTo>
                <a:lnTo>
                  <a:pt x="3425676" y="4572001"/>
                </a:lnTo>
                <a:cubicBezTo>
                  <a:pt x="3519039" y="4283539"/>
                  <a:pt x="3772269" y="4064450"/>
                  <a:pt x="4084348" y="4012794"/>
                </a:cubicBezTo>
                <a:lnTo>
                  <a:pt x="4084465" y="4011646"/>
                </a:lnTo>
                <a:cubicBezTo>
                  <a:pt x="4089774" y="4010636"/>
                  <a:pt x="4095102" y="4009688"/>
                  <a:pt x="4100678" y="4010107"/>
                </a:cubicBezTo>
                <a:cubicBezTo>
                  <a:pt x="4131861" y="4004550"/>
                  <a:pt x="4163754" y="4001569"/>
                  <a:pt x="4196139" y="4001042"/>
                </a:cubicBezTo>
                <a:close/>
                <a:moveTo>
                  <a:pt x="2543827" y="3999419"/>
                </a:moveTo>
                <a:lnTo>
                  <a:pt x="2560914" y="4001042"/>
                </a:lnTo>
                <a:cubicBezTo>
                  <a:pt x="2593300" y="4001569"/>
                  <a:pt x="2625192" y="4004550"/>
                  <a:pt x="2656376" y="4010107"/>
                </a:cubicBezTo>
                <a:cubicBezTo>
                  <a:pt x="2661952" y="4009688"/>
                  <a:pt x="2667280" y="4010636"/>
                  <a:pt x="2672588" y="4011646"/>
                </a:cubicBezTo>
                <a:lnTo>
                  <a:pt x="2672706" y="4012794"/>
                </a:lnTo>
                <a:cubicBezTo>
                  <a:pt x="2984785" y="4064450"/>
                  <a:pt x="3238014" y="4283539"/>
                  <a:pt x="3331377" y="4572001"/>
                </a:cubicBezTo>
                <a:lnTo>
                  <a:pt x="3193830" y="4572001"/>
                </a:lnTo>
                <a:cubicBezTo>
                  <a:pt x="3110446" y="4357380"/>
                  <a:pt x="2920078" y="4194541"/>
                  <a:pt x="2686076" y="4144250"/>
                </a:cubicBezTo>
                <a:cubicBezTo>
                  <a:pt x="2720570" y="4319650"/>
                  <a:pt x="2822793" y="4471530"/>
                  <a:pt x="2965890" y="4572001"/>
                </a:cubicBezTo>
                <a:lnTo>
                  <a:pt x="2771649" y="4572001"/>
                </a:lnTo>
                <a:cubicBezTo>
                  <a:pt x="2655518" y="4452596"/>
                  <a:pt x="2576955" y="4298519"/>
                  <a:pt x="2552590" y="4127511"/>
                </a:cubicBezTo>
                <a:cubicBezTo>
                  <a:pt x="2552423" y="4127458"/>
                  <a:pt x="2552254" y="4127453"/>
                  <a:pt x="2552085" y="4127448"/>
                </a:cubicBezTo>
                <a:lnTo>
                  <a:pt x="2551547" y="4120772"/>
                </a:lnTo>
                <a:cubicBezTo>
                  <a:pt x="2546488" y="4090522"/>
                  <a:pt x="2544037" y="4059631"/>
                  <a:pt x="2544079" y="4028296"/>
                </a:cubicBezTo>
                <a:cubicBezTo>
                  <a:pt x="2542767" y="4022668"/>
                  <a:pt x="2542709" y="4017001"/>
                  <a:pt x="2542709" y="4011320"/>
                </a:cubicBezTo>
                <a:lnTo>
                  <a:pt x="2543303" y="3999880"/>
                </a:lnTo>
                <a:lnTo>
                  <a:pt x="2543801" y="3999913"/>
                </a:lnTo>
                <a:close/>
                <a:moveTo>
                  <a:pt x="2521076" y="3999419"/>
                </a:moveTo>
                <a:lnTo>
                  <a:pt x="2521102" y="3999913"/>
                </a:lnTo>
                <a:lnTo>
                  <a:pt x="2521600" y="3999880"/>
                </a:lnTo>
                <a:lnTo>
                  <a:pt x="2522194" y="4011320"/>
                </a:lnTo>
                <a:cubicBezTo>
                  <a:pt x="2522194" y="4017001"/>
                  <a:pt x="2522135" y="4022668"/>
                  <a:pt x="2520823" y="4028296"/>
                </a:cubicBezTo>
                <a:cubicBezTo>
                  <a:pt x="2520865" y="4059631"/>
                  <a:pt x="2518415" y="4090522"/>
                  <a:pt x="2513356" y="4120772"/>
                </a:cubicBezTo>
                <a:lnTo>
                  <a:pt x="2512818" y="4127448"/>
                </a:lnTo>
                <a:cubicBezTo>
                  <a:pt x="2512648" y="4127453"/>
                  <a:pt x="2512480" y="4127458"/>
                  <a:pt x="2512312" y="4127511"/>
                </a:cubicBezTo>
                <a:cubicBezTo>
                  <a:pt x="2487947" y="4298519"/>
                  <a:pt x="2409385" y="4452596"/>
                  <a:pt x="2293253" y="4572001"/>
                </a:cubicBezTo>
                <a:lnTo>
                  <a:pt x="2099012" y="4572001"/>
                </a:lnTo>
                <a:cubicBezTo>
                  <a:pt x="2242110" y="4471530"/>
                  <a:pt x="2344333" y="4319651"/>
                  <a:pt x="2378827" y="4144250"/>
                </a:cubicBezTo>
                <a:cubicBezTo>
                  <a:pt x="2144825" y="4194541"/>
                  <a:pt x="1954456" y="4357380"/>
                  <a:pt x="1871073" y="4572001"/>
                </a:cubicBezTo>
                <a:lnTo>
                  <a:pt x="1733525" y="4572001"/>
                </a:lnTo>
                <a:cubicBezTo>
                  <a:pt x="1826888" y="4283539"/>
                  <a:pt x="2080118" y="4064450"/>
                  <a:pt x="2392197" y="4012794"/>
                </a:cubicBezTo>
                <a:lnTo>
                  <a:pt x="2392314" y="4011646"/>
                </a:lnTo>
                <a:cubicBezTo>
                  <a:pt x="2397623" y="4010636"/>
                  <a:pt x="2402951" y="4009688"/>
                  <a:pt x="2408527" y="4010107"/>
                </a:cubicBezTo>
                <a:cubicBezTo>
                  <a:pt x="2439710" y="4004550"/>
                  <a:pt x="2471603" y="4001569"/>
                  <a:pt x="2503988" y="4001042"/>
                </a:cubicBezTo>
                <a:close/>
                <a:moveTo>
                  <a:pt x="851676" y="3999419"/>
                </a:moveTo>
                <a:lnTo>
                  <a:pt x="868763" y="4001042"/>
                </a:lnTo>
                <a:cubicBezTo>
                  <a:pt x="901149" y="4001569"/>
                  <a:pt x="933041" y="4004550"/>
                  <a:pt x="964225" y="4010107"/>
                </a:cubicBezTo>
                <a:cubicBezTo>
                  <a:pt x="969801" y="4009688"/>
                  <a:pt x="975129" y="4010636"/>
                  <a:pt x="980437" y="4011646"/>
                </a:cubicBezTo>
                <a:lnTo>
                  <a:pt x="980555" y="4012794"/>
                </a:lnTo>
                <a:cubicBezTo>
                  <a:pt x="1292634" y="4064450"/>
                  <a:pt x="1545864" y="4283539"/>
                  <a:pt x="1639226" y="4572001"/>
                </a:cubicBezTo>
                <a:lnTo>
                  <a:pt x="1501679" y="4572001"/>
                </a:lnTo>
                <a:cubicBezTo>
                  <a:pt x="1418296" y="4357380"/>
                  <a:pt x="1227927" y="4194541"/>
                  <a:pt x="993925" y="4144250"/>
                </a:cubicBezTo>
                <a:cubicBezTo>
                  <a:pt x="1028419" y="4319651"/>
                  <a:pt x="1130642" y="4471530"/>
                  <a:pt x="1273740" y="4572001"/>
                </a:cubicBezTo>
                <a:lnTo>
                  <a:pt x="1079499" y="4572001"/>
                </a:lnTo>
                <a:cubicBezTo>
                  <a:pt x="963367" y="4452596"/>
                  <a:pt x="884804" y="4298519"/>
                  <a:pt x="860439" y="4127511"/>
                </a:cubicBezTo>
                <a:cubicBezTo>
                  <a:pt x="860272" y="4127458"/>
                  <a:pt x="860103" y="4127453"/>
                  <a:pt x="859934" y="4127448"/>
                </a:cubicBezTo>
                <a:lnTo>
                  <a:pt x="859396" y="4120772"/>
                </a:lnTo>
                <a:cubicBezTo>
                  <a:pt x="854337" y="4090522"/>
                  <a:pt x="851886" y="4059631"/>
                  <a:pt x="851928" y="4028296"/>
                </a:cubicBezTo>
                <a:cubicBezTo>
                  <a:pt x="850616" y="4022668"/>
                  <a:pt x="850558" y="4017001"/>
                  <a:pt x="850558" y="4011320"/>
                </a:cubicBezTo>
                <a:lnTo>
                  <a:pt x="851152" y="3999880"/>
                </a:lnTo>
                <a:lnTo>
                  <a:pt x="851650" y="3999913"/>
                </a:lnTo>
                <a:close/>
                <a:moveTo>
                  <a:pt x="828925" y="3999419"/>
                </a:moveTo>
                <a:lnTo>
                  <a:pt x="828951" y="3999913"/>
                </a:lnTo>
                <a:lnTo>
                  <a:pt x="829449" y="3999880"/>
                </a:lnTo>
                <a:lnTo>
                  <a:pt x="830043" y="4011320"/>
                </a:lnTo>
                <a:cubicBezTo>
                  <a:pt x="830043" y="4017001"/>
                  <a:pt x="829984" y="4022668"/>
                  <a:pt x="828672" y="4028296"/>
                </a:cubicBezTo>
                <a:cubicBezTo>
                  <a:pt x="828714" y="4059631"/>
                  <a:pt x="826264" y="4090522"/>
                  <a:pt x="821205" y="4120772"/>
                </a:cubicBezTo>
                <a:lnTo>
                  <a:pt x="820667" y="4127448"/>
                </a:lnTo>
                <a:cubicBezTo>
                  <a:pt x="820497" y="4127453"/>
                  <a:pt x="820329" y="4127458"/>
                  <a:pt x="820161" y="4127511"/>
                </a:cubicBezTo>
                <a:cubicBezTo>
                  <a:pt x="795796" y="4298519"/>
                  <a:pt x="717234" y="4452596"/>
                  <a:pt x="601102" y="4572001"/>
                </a:cubicBezTo>
                <a:lnTo>
                  <a:pt x="406861" y="4572001"/>
                </a:lnTo>
                <a:cubicBezTo>
                  <a:pt x="549959" y="4471530"/>
                  <a:pt x="652182" y="4319650"/>
                  <a:pt x="686676" y="4144250"/>
                </a:cubicBezTo>
                <a:cubicBezTo>
                  <a:pt x="452674" y="4194541"/>
                  <a:pt x="262305" y="4357380"/>
                  <a:pt x="178922" y="4572001"/>
                </a:cubicBezTo>
                <a:lnTo>
                  <a:pt x="41374" y="4572001"/>
                </a:lnTo>
                <a:cubicBezTo>
                  <a:pt x="134738" y="4283539"/>
                  <a:pt x="387967" y="4064450"/>
                  <a:pt x="700046" y="4012794"/>
                </a:cubicBezTo>
                <a:lnTo>
                  <a:pt x="700163" y="4011646"/>
                </a:lnTo>
                <a:cubicBezTo>
                  <a:pt x="705472" y="4010636"/>
                  <a:pt x="710800" y="4009688"/>
                  <a:pt x="716376" y="4010107"/>
                </a:cubicBezTo>
                <a:cubicBezTo>
                  <a:pt x="747559" y="4004550"/>
                  <a:pt x="779452" y="4001569"/>
                  <a:pt x="811837" y="4001042"/>
                </a:cubicBezTo>
                <a:close/>
                <a:moveTo>
                  <a:pt x="8305836" y="3304913"/>
                </a:moveTo>
                <a:cubicBezTo>
                  <a:pt x="8030646" y="3363591"/>
                  <a:pt x="7815802" y="3576701"/>
                  <a:pt x="7762527" y="3845480"/>
                </a:cubicBezTo>
                <a:cubicBezTo>
                  <a:pt x="8037717" y="3786801"/>
                  <a:pt x="8252560" y="3573691"/>
                  <a:pt x="8305836" y="3304913"/>
                </a:cubicBezTo>
                <a:close/>
                <a:moveTo>
                  <a:pt x="6911971" y="3304913"/>
                </a:moveTo>
                <a:cubicBezTo>
                  <a:pt x="6965247" y="3573691"/>
                  <a:pt x="7180090" y="3786801"/>
                  <a:pt x="7455280" y="3845480"/>
                </a:cubicBezTo>
                <a:cubicBezTo>
                  <a:pt x="7402005" y="3576701"/>
                  <a:pt x="7187161" y="3363591"/>
                  <a:pt x="6911971" y="3304913"/>
                </a:cubicBezTo>
                <a:close/>
                <a:moveTo>
                  <a:pt x="6613685" y="3304913"/>
                </a:moveTo>
                <a:cubicBezTo>
                  <a:pt x="6338495" y="3363591"/>
                  <a:pt x="6123651" y="3576701"/>
                  <a:pt x="6070376" y="3845480"/>
                </a:cubicBezTo>
                <a:cubicBezTo>
                  <a:pt x="6345566" y="3786801"/>
                  <a:pt x="6560409" y="3573691"/>
                  <a:pt x="6613685" y="3304913"/>
                </a:cubicBezTo>
                <a:close/>
                <a:moveTo>
                  <a:pt x="5219820" y="3304913"/>
                </a:moveTo>
                <a:cubicBezTo>
                  <a:pt x="5273096" y="3573691"/>
                  <a:pt x="5487939" y="3786801"/>
                  <a:pt x="5763129" y="3845480"/>
                </a:cubicBezTo>
                <a:cubicBezTo>
                  <a:pt x="5709854" y="3576701"/>
                  <a:pt x="5495010" y="3363591"/>
                  <a:pt x="5219820" y="3304913"/>
                </a:cubicBezTo>
                <a:close/>
                <a:moveTo>
                  <a:pt x="4921534" y="3304913"/>
                </a:moveTo>
                <a:cubicBezTo>
                  <a:pt x="4646344" y="3363591"/>
                  <a:pt x="4431500" y="3576701"/>
                  <a:pt x="4378225" y="3845480"/>
                </a:cubicBezTo>
                <a:cubicBezTo>
                  <a:pt x="4653415" y="3786801"/>
                  <a:pt x="4868259" y="3573691"/>
                  <a:pt x="4921534" y="3304913"/>
                </a:cubicBezTo>
                <a:close/>
                <a:moveTo>
                  <a:pt x="3527669" y="3304913"/>
                </a:moveTo>
                <a:cubicBezTo>
                  <a:pt x="3580945" y="3573691"/>
                  <a:pt x="3795788" y="3786801"/>
                  <a:pt x="4070978" y="3845480"/>
                </a:cubicBezTo>
                <a:cubicBezTo>
                  <a:pt x="4017703" y="3576701"/>
                  <a:pt x="3802859" y="3363591"/>
                  <a:pt x="3527669" y="3304913"/>
                </a:cubicBezTo>
                <a:close/>
                <a:moveTo>
                  <a:pt x="3229383" y="3304913"/>
                </a:moveTo>
                <a:cubicBezTo>
                  <a:pt x="2954193" y="3363591"/>
                  <a:pt x="2739349" y="3576701"/>
                  <a:pt x="2686074" y="3845480"/>
                </a:cubicBezTo>
                <a:cubicBezTo>
                  <a:pt x="2961264" y="3786801"/>
                  <a:pt x="3176107" y="3573691"/>
                  <a:pt x="3229383" y="3304913"/>
                </a:cubicBezTo>
                <a:close/>
                <a:moveTo>
                  <a:pt x="1835518" y="3304913"/>
                </a:moveTo>
                <a:cubicBezTo>
                  <a:pt x="1888794" y="3573691"/>
                  <a:pt x="2103637" y="3786801"/>
                  <a:pt x="2378827" y="3845480"/>
                </a:cubicBezTo>
                <a:cubicBezTo>
                  <a:pt x="2325552" y="3576701"/>
                  <a:pt x="2110708" y="3363591"/>
                  <a:pt x="1835518" y="3304913"/>
                </a:cubicBezTo>
                <a:close/>
                <a:moveTo>
                  <a:pt x="1537232" y="3304913"/>
                </a:moveTo>
                <a:cubicBezTo>
                  <a:pt x="1262042" y="3363591"/>
                  <a:pt x="1047198" y="3576701"/>
                  <a:pt x="993923" y="3845480"/>
                </a:cubicBezTo>
                <a:cubicBezTo>
                  <a:pt x="1269113" y="3786801"/>
                  <a:pt x="1483956" y="3573691"/>
                  <a:pt x="1537232" y="3304913"/>
                </a:cubicBezTo>
                <a:close/>
                <a:moveTo>
                  <a:pt x="143367" y="3304913"/>
                </a:moveTo>
                <a:cubicBezTo>
                  <a:pt x="196643" y="3573691"/>
                  <a:pt x="411486" y="3786801"/>
                  <a:pt x="686676" y="3845480"/>
                </a:cubicBezTo>
                <a:cubicBezTo>
                  <a:pt x="633401" y="3576701"/>
                  <a:pt x="418557" y="3363591"/>
                  <a:pt x="143367" y="3304913"/>
                </a:cubicBezTo>
                <a:close/>
                <a:moveTo>
                  <a:pt x="8461873" y="3161219"/>
                </a:moveTo>
                <a:lnTo>
                  <a:pt x="8478960" y="3162829"/>
                </a:lnTo>
                <a:cubicBezTo>
                  <a:pt x="8511346" y="3163352"/>
                  <a:pt x="8543239" y="3166310"/>
                  <a:pt x="8574422" y="3171823"/>
                </a:cubicBezTo>
                <a:cubicBezTo>
                  <a:pt x="8579998" y="3171407"/>
                  <a:pt x="8585326" y="3172348"/>
                  <a:pt x="8590635" y="3173350"/>
                </a:cubicBezTo>
                <a:lnTo>
                  <a:pt x="8590752" y="3174489"/>
                </a:lnTo>
                <a:cubicBezTo>
                  <a:pt x="8815033" y="3211322"/>
                  <a:pt x="9008920" y="3333951"/>
                  <a:pt x="9135069" y="3506215"/>
                </a:cubicBezTo>
                <a:lnTo>
                  <a:pt x="9139239" y="3512974"/>
                </a:lnTo>
                <a:lnTo>
                  <a:pt x="9139239" y="3816134"/>
                </a:lnTo>
                <a:lnTo>
                  <a:pt x="9120077" y="3747490"/>
                </a:lnTo>
                <a:cubicBezTo>
                  <a:pt x="9039502" y="3525837"/>
                  <a:pt x="8844913" y="3356256"/>
                  <a:pt x="8604122" y="3304913"/>
                </a:cubicBezTo>
                <a:cubicBezTo>
                  <a:pt x="8650738" y="3540094"/>
                  <a:pt x="8821055" y="3732654"/>
                  <a:pt x="9047261" y="3816429"/>
                </a:cubicBezTo>
                <a:lnTo>
                  <a:pt x="9139239" y="3843104"/>
                </a:lnTo>
                <a:lnTo>
                  <a:pt x="9139239" y="3970603"/>
                </a:lnTo>
                <a:lnTo>
                  <a:pt x="9030179" y="3943797"/>
                </a:lnTo>
                <a:cubicBezTo>
                  <a:pt x="8735297" y="3846211"/>
                  <a:pt x="8514628" y="3594637"/>
                  <a:pt x="8470637" y="3288305"/>
                </a:cubicBezTo>
                <a:cubicBezTo>
                  <a:pt x="8470469" y="3288253"/>
                  <a:pt x="8470301" y="3288248"/>
                  <a:pt x="8470131" y="3288243"/>
                </a:cubicBezTo>
                <a:lnTo>
                  <a:pt x="8469593" y="3281619"/>
                </a:lnTo>
                <a:cubicBezTo>
                  <a:pt x="8464534" y="3251607"/>
                  <a:pt x="8462083" y="3220958"/>
                  <a:pt x="8462126" y="3189869"/>
                </a:cubicBezTo>
                <a:cubicBezTo>
                  <a:pt x="8460814" y="3184286"/>
                  <a:pt x="8460755" y="3178663"/>
                  <a:pt x="8460755" y="3173027"/>
                </a:cubicBezTo>
                <a:lnTo>
                  <a:pt x="8461349" y="3161677"/>
                </a:lnTo>
                <a:lnTo>
                  <a:pt x="8461847" y="3161709"/>
                </a:lnTo>
                <a:close/>
                <a:moveTo>
                  <a:pt x="8448085" y="3161219"/>
                </a:moveTo>
                <a:lnTo>
                  <a:pt x="8448111" y="3161709"/>
                </a:lnTo>
                <a:lnTo>
                  <a:pt x="8448609" y="3161677"/>
                </a:lnTo>
                <a:lnTo>
                  <a:pt x="8449203" y="3173027"/>
                </a:lnTo>
                <a:cubicBezTo>
                  <a:pt x="8449203" y="3178663"/>
                  <a:pt x="8449144" y="3184286"/>
                  <a:pt x="8447832" y="3189869"/>
                </a:cubicBezTo>
                <a:cubicBezTo>
                  <a:pt x="8447875" y="3220958"/>
                  <a:pt x="8445424" y="3251607"/>
                  <a:pt x="8440365" y="3281619"/>
                </a:cubicBezTo>
                <a:lnTo>
                  <a:pt x="8439827" y="3288243"/>
                </a:lnTo>
                <a:cubicBezTo>
                  <a:pt x="8439657" y="3288248"/>
                  <a:pt x="8439489" y="3288253"/>
                  <a:pt x="8439321" y="3288305"/>
                </a:cubicBezTo>
                <a:cubicBezTo>
                  <a:pt x="8389046" y="3638399"/>
                  <a:pt x="8108007" y="3916971"/>
                  <a:pt x="7749156" y="3975903"/>
                </a:cubicBezTo>
                <a:lnTo>
                  <a:pt x="7749040" y="3977042"/>
                </a:lnTo>
                <a:cubicBezTo>
                  <a:pt x="7743729" y="3978045"/>
                  <a:pt x="7738400" y="3978986"/>
                  <a:pt x="7732823" y="3978570"/>
                </a:cubicBezTo>
                <a:cubicBezTo>
                  <a:pt x="7701651" y="3984080"/>
                  <a:pt x="7669771" y="3987038"/>
                  <a:pt x="7637396" y="3987561"/>
                </a:cubicBezTo>
                <a:lnTo>
                  <a:pt x="7620278" y="3989174"/>
                </a:lnTo>
                <a:lnTo>
                  <a:pt x="7620252" y="3988683"/>
                </a:lnTo>
                <a:lnTo>
                  <a:pt x="7619753" y="3988716"/>
                </a:lnTo>
                <a:cubicBezTo>
                  <a:pt x="7619187" y="3984944"/>
                  <a:pt x="7619160" y="3981158"/>
                  <a:pt x="7619160" y="3977366"/>
                </a:cubicBezTo>
                <a:cubicBezTo>
                  <a:pt x="7619160" y="3971728"/>
                  <a:pt x="7619219" y="3966104"/>
                  <a:pt x="7620531" y="3960518"/>
                </a:cubicBezTo>
                <a:cubicBezTo>
                  <a:pt x="7620488" y="3929436"/>
                  <a:pt x="7622938" y="3898794"/>
                  <a:pt x="7627995" y="3868787"/>
                </a:cubicBezTo>
                <a:lnTo>
                  <a:pt x="7628535" y="3862150"/>
                </a:lnTo>
                <a:cubicBezTo>
                  <a:pt x="7628704" y="3862145"/>
                  <a:pt x="7628873" y="3862140"/>
                  <a:pt x="7629040" y="3862087"/>
                </a:cubicBezTo>
                <a:cubicBezTo>
                  <a:pt x="7679317" y="3511992"/>
                  <a:pt x="7960356" y="3233421"/>
                  <a:pt x="8319206" y="3174489"/>
                </a:cubicBezTo>
                <a:lnTo>
                  <a:pt x="8319323" y="3173350"/>
                </a:lnTo>
                <a:cubicBezTo>
                  <a:pt x="8324632" y="3172348"/>
                  <a:pt x="8329960" y="3171407"/>
                  <a:pt x="8335536" y="3171823"/>
                </a:cubicBezTo>
                <a:cubicBezTo>
                  <a:pt x="8366719" y="3166310"/>
                  <a:pt x="8398612" y="3163352"/>
                  <a:pt x="8430998" y="3162829"/>
                </a:cubicBezTo>
                <a:close/>
                <a:moveTo>
                  <a:pt x="6769722" y="3161219"/>
                </a:moveTo>
                <a:lnTo>
                  <a:pt x="6786810" y="3162829"/>
                </a:lnTo>
                <a:cubicBezTo>
                  <a:pt x="6819195" y="3163352"/>
                  <a:pt x="6851088" y="3166310"/>
                  <a:pt x="6882271" y="3171823"/>
                </a:cubicBezTo>
                <a:cubicBezTo>
                  <a:pt x="6887847" y="3171407"/>
                  <a:pt x="6893175" y="3172348"/>
                  <a:pt x="6898484" y="3173350"/>
                </a:cubicBezTo>
                <a:lnTo>
                  <a:pt x="6898601" y="3174489"/>
                </a:lnTo>
                <a:cubicBezTo>
                  <a:pt x="7257451" y="3233421"/>
                  <a:pt x="7538490" y="3511992"/>
                  <a:pt x="7588766" y="3862087"/>
                </a:cubicBezTo>
                <a:cubicBezTo>
                  <a:pt x="7588934" y="3862140"/>
                  <a:pt x="7589103" y="3862145"/>
                  <a:pt x="7589272" y="3862150"/>
                </a:cubicBezTo>
                <a:lnTo>
                  <a:pt x="7589812" y="3868787"/>
                </a:lnTo>
                <a:cubicBezTo>
                  <a:pt x="7594869" y="3898794"/>
                  <a:pt x="7597319" y="3929436"/>
                  <a:pt x="7597276" y="3960518"/>
                </a:cubicBezTo>
                <a:cubicBezTo>
                  <a:pt x="7598588" y="3966104"/>
                  <a:pt x="7598647" y="3971728"/>
                  <a:pt x="7598647" y="3977366"/>
                </a:cubicBezTo>
                <a:cubicBezTo>
                  <a:pt x="7598647" y="3981158"/>
                  <a:pt x="7598620" y="3984944"/>
                  <a:pt x="7598054" y="3988716"/>
                </a:cubicBezTo>
                <a:lnTo>
                  <a:pt x="7597555" y="3988683"/>
                </a:lnTo>
                <a:lnTo>
                  <a:pt x="7597529" y="3989174"/>
                </a:lnTo>
                <a:lnTo>
                  <a:pt x="7580411" y="3987561"/>
                </a:lnTo>
                <a:cubicBezTo>
                  <a:pt x="7548036" y="3987038"/>
                  <a:pt x="7516156" y="3984080"/>
                  <a:pt x="7484984" y="3978570"/>
                </a:cubicBezTo>
                <a:cubicBezTo>
                  <a:pt x="7479407" y="3978986"/>
                  <a:pt x="7474078" y="3978045"/>
                  <a:pt x="7468767" y="3977042"/>
                </a:cubicBezTo>
                <a:lnTo>
                  <a:pt x="7468651" y="3975903"/>
                </a:lnTo>
                <a:cubicBezTo>
                  <a:pt x="7109800" y="3916971"/>
                  <a:pt x="6828761" y="3638399"/>
                  <a:pt x="6778486" y="3288305"/>
                </a:cubicBezTo>
                <a:cubicBezTo>
                  <a:pt x="6778318" y="3288253"/>
                  <a:pt x="6778150" y="3288248"/>
                  <a:pt x="6777980" y="3288243"/>
                </a:cubicBezTo>
                <a:lnTo>
                  <a:pt x="6777442" y="3281619"/>
                </a:lnTo>
                <a:cubicBezTo>
                  <a:pt x="6772383" y="3251607"/>
                  <a:pt x="6769933" y="3220958"/>
                  <a:pt x="6769975" y="3189869"/>
                </a:cubicBezTo>
                <a:cubicBezTo>
                  <a:pt x="6768663" y="3184286"/>
                  <a:pt x="6768604" y="3178663"/>
                  <a:pt x="6768604" y="3173027"/>
                </a:cubicBezTo>
                <a:lnTo>
                  <a:pt x="6769198" y="3161677"/>
                </a:lnTo>
                <a:lnTo>
                  <a:pt x="6769696" y="3161709"/>
                </a:lnTo>
                <a:close/>
                <a:moveTo>
                  <a:pt x="6755934" y="3161219"/>
                </a:moveTo>
                <a:lnTo>
                  <a:pt x="6755960" y="3161709"/>
                </a:lnTo>
                <a:lnTo>
                  <a:pt x="6756458" y="3161677"/>
                </a:lnTo>
                <a:lnTo>
                  <a:pt x="6757052" y="3173027"/>
                </a:lnTo>
                <a:cubicBezTo>
                  <a:pt x="6757052" y="3178663"/>
                  <a:pt x="6756994" y="3184286"/>
                  <a:pt x="6755682" y="3189869"/>
                </a:cubicBezTo>
                <a:cubicBezTo>
                  <a:pt x="6755724" y="3220958"/>
                  <a:pt x="6753273" y="3251607"/>
                  <a:pt x="6748215" y="3281619"/>
                </a:cubicBezTo>
                <a:lnTo>
                  <a:pt x="6747676" y="3288243"/>
                </a:lnTo>
                <a:cubicBezTo>
                  <a:pt x="6747507" y="3288248"/>
                  <a:pt x="6747338" y="3288253"/>
                  <a:pt x="6747171" y="3288305"/>
                </a:cubicBezTo>
                <a:cubicBezTo>
                  <a:pt x="6696895" y="3638399"/>
                  <a:pt x="6415856" y="3916971"/>
                  <a:pt x="6057005" y="3975903"/>
                </a:cubicBezTo>
                <a:lnTo>
                  <a:pt x="6056889" y="3977042"/>
                </a:lnTo>
                <a:cubicBezTo>
                  <a:pt x="6051578" y="3978045"/>
                  <a:pt x="6046249" y="3978986"/>
                  <a:pt x="6040672" y="3978570"/>
                </a:cubicBezTo>
                <a:cubicBezTo>
                  <a:pt x="6009500" y="3984080"/>
                  <a:pt x="5977620" y="3987038"/>
                  <a:pt x="5945246" y="3987561"/>
                </a:cubicBezTo>
                <a:lnTo>
                  <a:pt x="5928127" y="3989174"/>
                </a:lnTo>
                <a:lnTo>
                  <a:pt x="5928101" y="3988683"/>
                </a:lnTo>
                <a:lnTo>
                  <a:pt x="5927602" y="3988716"/>
                </a:lnTo>
                <a:cubicBezTo>
                  <a:pt x="5927036" y="3984944"/>
                  <a:pt x="5927009" y="3981158"/>
                  <a:pt x="5927009" y="3977366"/>
                </a:cubicBezTo>
                <a:cubicBezTo>
                  <a:pt x="5927009" y="3971728"/>
                  <a:pt x="5927068" y="3966104"/>
                  <a:pt x="5928380" y="3960518"/>
                </a:cubicBezTo>
                <a:cubicBezTo>
                  <a:pt x="5928338" y="3929436"/>
                  <a:pt x="5930787" y="3898794"/>
                  <a:pt x="5935844" y="3868787"/>
                </a:cubicBezTo>
                <a:lnTo>
                  <a:pt x="5936384" y="3862150"/>
                </a:lnTo>
                <a:cubicBezTo>
                  <a:pt x="5936553" y="3862145"/>
                  <a:pt x="5936722" y="3862140"/>
                  <a:pt x="5936890" y="3862087"/>
                </a:cubicBezTo>
                <a:cubicBezTo>
                  <a:pt x="5987166" y="3511992"/>
                  <a:pt x="6268205" y="3233421"/>
                  <a:pt x="6627056" y="3174489"/>
                </a:cubicBezTo>
                <a:lnTo>
                  <a:pt x="6627173" y="3173350"/>
                </a:lnTo>
                <a:cubicBezTo>
                  <a:pt x="6632481" y="3172348"/>
                  <a:pt x="6637809" y="3171407"/>
                  <a:pt x="6643385" y="3171823"/>
                </a:cubicBezTo>
                <a:cubicBezTo>
                  <a:pt x="6674569" y="3166310"/>
                  <a:pt x="6706461" y="3163352"/>
                  <a:pt x="6738847" y="3162829"/>
                </a:cubicBezTo>
                <a:close/>
                <a:moveTo>
                  <a:pt x="5077571" y="3161219"/>
                </a:moveTo>
                <a:lnTo>
                  <a:pt x="5094659" y="3162829"/>
                </a:lnTo>
                <a:cubicBezTo>
                  <a:pt x="5127044" y="3163352"/>
                  <a:pt x="5158937" y="3166310"/>
                  <a:pt x="5190120" y="3171823"/>
                </a:cubicBezTo>
                <a:cubicBezTo>
                  <a:pt x="5195696" y="3171407"/>
                  <a:pt x="5201024" y="3172348"/>
                  <a:pt x="5206334" y="3173350"/>
                </a:cubicBezTo>
                <a:lnTo>
                  <a:pt x="5206450" y="3174489"/>
                </a:lnTo>
                <a:cubicBezTo>
                  <a:pt x="5565300" y="3233421"/>
                  <a:pt x="5846339" y="3511992"/>
                  <a:pt x="5896616" y="3862087"/>
                </a:cubicBezTo>
                <a:cubicBezTo>
                  <a:pt x="5896783" y="3862140"/>
                  <a:pt x="5896953" y="3862145"/>
                  <a:pt x="5897121" y="3862150"/>
                </a:cubicBezTo>
                <a:lnTo>
                  <a:pt x="5897662" y="3868787"/>
                </a:lnTo>
                <a:cubicBezTo>
                  <a:pt x="5902718" y="3898794"/>
                  <a:pt x="5905168" y="3929436"/>
                  <a:pt x="5905126" y="3960518"/>
                </a:cubicBezTo>
                <a:cubicBezTo>
                  <a:pt x="5906438" y="3966104"/>
                  <a:pt x="5906496" y="3971728"/>
                  <a:pt x="5906496" y="3977366"/>
                </a:cubicBezTo>
                <a:cubicBezTo>
                  <a:pt x="5906496" y="3981158"/>
                  <a:pt x="5906469" y="3984944"/>
                  <a:pt x="5905903" y="3988716"/>
                </a:cubicBezTo>
                <a:lnTo>
                  <a:pt x="5905404" y="3988683"/>
                </a:lnTo>
                <a:lnTo>
                  <a:pt x="5905378" y="3989174"/>
                </a:lnTo>
                <a:lnTo>
                  <a:pt x="5888260" y="3987561"/>
                </a:lnTo>
                <a:cubicBezTo>
                  <a:pt x="5855886" y="3987038"/>
                  <a:pt x="5824005" y="3984080"/>
                  <a:pt x="5792833" y="3978570"/>
                </a:cubicBezTo>
                <a:cubicBezTo>
                  <a:pt x="5787256" y="3978986"/>
                  <a:pt x="5781927" y="3978045"/>
                  <a:pt x="5776617" y="3977042"/>
                </a:cubicBezTo>
                <a:lnTo>
                  <a:pt x="5776501" y="3975903"/>
                </a:lnTo>
                <a:cubicBezTo>
                  <a:pt x="5417649" y="3916971"/>
                  <a:pt x="5136610" y="3638399"/>
                  <a:pt x="5086335" y="3288305"/>
                </a:cubicBezTo>
                <a:cubicBezTo>
                  <a:pt x="5086167" y="3288253"/>
                  <a:pt x="5085999" y="3288248"/>
                  <a:pt x="5085830" y="3288243"/>
                </a:cubicBezTo>
                <a:lnTo>
                  <a:pt x="5085291" y="3281619"/>
                </a:lnTo>
                <a:cubicBezTo>
                  <a:pt x="5080233" y="3251607"/>
                  <a:pt x="5077782" y="3220958"/>
                  <a:pt x="5077824" y="3189869"/>
                </a:cubicBezTo>
                <a:cubicBezTo>
                  <a:pt x="5076512" y="3184286"/>
                  <a:pt x="5076453" y="3178663"/>
                  <a:pt x="5076453" y="3173027"/>
                </a:cubicBezTo>
                <a:lnTo>
                  <a:pt x="5077047" y="3161677"/>
                </a:lnTo>
                <a:lnTo>
                  <a:pt x="5077545" y="3161709"/>
                </a:lnTo>
                <a:close/>
                <a:moveTo>
                  <a:pt x="5063783" y="3161219"/>
                </a:moveTo>
                <a:lnTo>
                  <a:pt x="5063809" y="3161709"/>
                </a:lnTo>
                <a:lnTo>
                  <a:pt x="5064307" y="3161677"/>
                </a:lnTo>
                <a:lnTo>
                  <a:pt x="5064902" y="3173027"/>
                </a:lnTo>
                <a:cubicBezTo>
                  <a:pt x="5064902" y="3178663"/>
                  <a:pt x="5064842" y="3184286"/>
                  <a:pt x="5063530" y="3189869"/>
                </a:cubicBezTo>
                <a:cubicBezTo>
                  <a:pt x="5063572" y="3220958"/>
                  <a:pt x="5061122" y="3251607"/>
                  <a:pt x="5056063" y="3281619"/>
                </a:cubicBezTo>
                <a:lnTo>
                  <a:pt x="5055525" y="3288243"/>
                </a:lnTo>
                <a:cubicBezTo>
                  <a:pt x="5055355" y="3288248"/>
                  <a:pt x="5055187" y="3288253"/>
                  <a:pt x="5055019" y="3288305"/>
                </a:cubicBezTo>
                <a:cubicBezTo>
                  <a:pt x="5004744" y="3638399"/>
                  <a:pt x="4723705" y="3916971"/>
                  <a:pt x="4364853" y="3975903"/>
                </a:cubicBezTo>
                <a:lnTo>
                  <a:pt x="4364737" y="3977042"/>
                </a:lnTo>
                <a:cubicBezTo>
                  <a:pt x="4359427" y="3978045"/>
                  <a:pt x="4354098" y="3978986"/>
                  <a:pt x="4348521" y="3978570"/>
                </a:cubicBezTo>
                <a:cubicBezTo>
                  <a:pt x="4317350" y="3984080"/>
                  <a:pt x="4285468" y="3987038"/>
                  <a:pt x="4253094" y="3987561"/>
                </a:cubicBezTo>
                <a:lnTo>
                  <a:pt x="4235976" y="3989174"/>
                </a:lnTo>
                <a:lnTo>
                  <a:pt x="4235950" y="3988683"/>
                </a:lnTo>
                <a:lnTo>
                  <a:pt x="4235451" y="3988716"/>
                </a:lnTo>
                <a:cubicBezTo>
                  <a:pt x="4234885" y="3984944"/>
                  <a:pt x="4234858" y="3981158"/>
                  <a:pt x="4234858" y="3977366"/>
                </a:cubicBezTo>
                <a:cubicBezTo>
                  <a:pt x="4234858" y="3971728"/>
                  <a:pt x="4234916" y="3966104"/>
                  <a:pt x="4236228" y="3960518"/>
                </a:cubicBezTo>
                <a:cubicBezTo>
                  <a:pt x="4236186" y="3929436"/>
                  <a:pt x="4238636" y="3898794"/>
                  <a:pt x="4243692" y="3868787"/>
                </a:cubicBezTo>
                <a:lnTo>
                  <a:pt x="4244233" y="3862150"/>
                </a:lnTo>
                <a:cubicBezTo>
                  <a:pt x="4244401" y="3862145"/>
                  <a:pt x="4244571" y="3862140"/>
                  <a:pt x="4244738" y="3862087"/>
                </a:cubicBezTo>
                <a:cubicBezTo>
                  <a:pt x="4295015" y="3511992"/>
                  <a:pt x="4576054" y="3233421"/>
                  <a:pt x="4934904" y="3174489"/>
                </a:cubicBezTo>
                <a:lnTo>
                  <a:pt x="4935021" y="3173350"/>
                </a:lnTo>
                <a:cubicBezTo>
                  <a:pt x="4940330" y="3172348"/>
                  <a:pt x="4945658" y="3171407"/>
                  <a:pt x="4951234" y="3171823"/>
                </a:cubicBezTo>
                <a:cubicBezTo>
                  <a:pt x="4982417" y="3166310"/>
                  <a:pt x="5014310" y="3163352"/>
                  <a:pt x="5046695" y="3162829"/>
                </a:cubicBezTo>
                <a:close/>
                <a:moveTo>
                  <a:pt x="3385420" y="3161219"/>
                </a:moveTo>
                <a:lnTo>
                  <a:pt x="3402507" y="3162829"/>
                </a:lnTo>
                <a:cubicBezTo>
                  <a:pt x="3434893" y="3163352"/>
                  <a:pt x="3466785" y="3166310"/>
                  <a:pt x="3497969" y="3171823"/>
                </a:cubicBezTo>
                <a:cubicBezTo>
                  <a:pt x="3503545" y="3171407"/>
                  <a:pt x="3508873" y="3172348"/>
                  <a:pt x="3514181" y="3173350"/>
                </a:cubicBezTo>
                <a:lnTo>
                  <a:pt x="3514298" y="3174489"/>
                </a:lnTo>
                <a:cubicBezTo>
                  <a:pt x="3873149" y="3233421"/>
                  <a:pt x="4154188" y="3511992"/>
                  <a:pt x="4204464" y="3862087"/>
                </a:cubicBezTo>
                <a:cubicBezTo>
                  <a:pt x="4204632" y="3862140"/>
                  <a:pt x="4204801" y="3862145"/>
                  <a:pt x="4204970" y="3862150"/>
                </a:cubicBezTo>
                <a:lnTo>
                  <a:pt x="4205510" y="3868787"/>
                </a:lnTo>
                <a:cubicBezTo>
                  <a:pt x="4210567" y="3898794"/>
                  <a:pt x="4213016" y="3929436"/>
                  <a:pt x="4212974" y="3960518"/>
                </a:cubicBezTo>
                <a:cubicBezTo>
                  <a:pt x="4214286" y="3966104"/>
                  <a:pt x="4214345" y="3971728"/>
                  <a:pt x="4214345" y="3977366"/>
                </a:cubicBezTo>
                <a:cubicBezTo>
                  <a:pt x="4214345" y="3981158"/>
                  <a:pt x="4214318" y="3984944"/>
                  <a:pt x="4213752" y="3988716"/>
                </a:cubicBezTo>
                <a:lnTo>
                  <a:pt x="4213253" y="3988683"/>
                </a:lnTo>
                <a:lnTo>
                  <a:pt x="4213227" y="3989174"/>
                </a:lnTo>
                <a:lnTo>
                  <a:pt x="4196108" y="3987561"/>
                </a:lnTo>
                <a:cubicBezTo>
                  <a:pt x="4163734" y="3987038"/>
                  <a:pt x="4131854" y="3984080"/>
                  <a:pt x="4100682" y="3978570"/>
                </a:cubicBezTo>
                <a:cubicBezTo>
                  <a:pt x="4095105" y="3978986"/>
                  <a:pt x="4089776" y="3978045"/>
                  <a:pt x="4084465" y="3977042"/>
                </a:cubicBezTo>
                <a:lnTo>
                  <a:pt x="4084349" y="3975903"/>
                </a:lnTo>
                <a:cubicBezTo>
                  <a:pt x="3725498" y="3916971"/>
                  <a:pt x="3444459" y="3638399"/>
                  <a:pt x="3394183" y="3288305"/>
                </a:cubicBezTo>
                <a:cubicBezTo>
                  <a:pt x="3394016" y="3288253"/>
                  <a:pt x="3393847" y="3288248"/>
                  <a:pt x="3393678" y="3288243"/>
                </a:cubicBezTo>
                <a:lnTo>
                  <a:pt x="3393139" y="3281619"/>
                </a:lnTo>
                <a:cubicBezTo>
                  <a:pt x="3388081" y="3251607"/>
                  <a:pt x="3385630" y="3220958"/>
                  <a:pt x="3385672" y="3189869"/>
                </a:cubicBezTo>
                <a:cubicBezTo>
                  <a:pt x="3384360" y="3184286"/>
                  <a:pt x="3384302" y="3178663"/>
                  <a:pt x="3384302" y="3173027"/>
                </a:cubicBezTo>
                <a:lnTo>
                  <a:pt x="3384896" y="3161677"/>
                </a:lnTo>
                <a:lnTo>
                  <a:pt x="3385394" y="3161709"/>
                </a:lnTo>
                <a:close/>
                <a:moveTo>
                  <a:pt x="3371632" y="3161219"/>
                </a:moveTo>
                <a:lnTo>
                  <a:pt x="3371658" y="3161709"/>
                </a:lnTo>
                <a:lnTo>
                  <a:pt x="3372156" y="3161677"/>
                </a:lnTo>
                <a:lnTo>
                  <a:pt x="3372750" y="3173027"/>
                </a:lnTo>
                <a:cubicBezTo>
                  <a:pt x="3372750" y="3178663"/>
                  <a:pt x="3372691" y="3184286"/>
                  <a:pt x="3371379" y="3189869"/>
                </a:cubicBezTo>
                <a:cubicBezTo>
                  <a:pt x="3371421" y="3220958"/>
                  <a:pt x="3368971" y="3251607"/>
                  <a:pt x="3363912" y="3281619"/>
                </a:cubicBezTo>
                <a:lnTo>
                  <a:pt x="3363374" y="3288243"/>
                </a:lnTo>
                <a:cubicBezTo>
                  <a:pt x="3363204" y="3288248"/>
                  <a:pt x="3363036" y="3288253"/>
                  <a:pt x="3362868" y="3288305"/>
                </a:cubicBezTo>
                <a:cubicBezTo>
                  <a:pt x="3312593" y="3638399"/>
                  <a:pt x="3031554" y="3916971"/>
                  <a:pt x="2672703" y="3975903"/>
                </a:cubicBezTo>
                <a:lnTo>
                  <a:pt x="2672586" y="3977042"/>
                </a:lnTo>
                <a:cubicBezTo>
                  <a:pt x="2667276" y="3978045"/>
                  <a:pt x="2661947" y="3978986"/>
                  <a:pt x="2656370" y="3978570"/>
                </a:cubicBezTo>
                <a:cubicBezTo>
                  <a:pt x="2625198" y="3984080"/>
                  <a:pt x="2593318" y="3987038"/>
                  <a:pt x="2560943" y="3987561"/>
                </a:cubicBezTo>
                <a:lnTo>
                  <a:pt x="2543825" y="3989174"/>
                </a:lnTo>
                <a:lnTo>
                  <a:pt x="2543799" y="3988683"/>
                </a:lnTo>
                <a:lnTo>
                  <a:pt x="2543300" y="3988716"/>
                </a:lnTo>
                <a:cubicBezTo>
                  <a:pt x="2542734" y="3984944"/>
                  <a:pt x="2542707" y="3981158"/>
                  <a:pt x="2542707" y="3977366"/>
                </a:cubicBezTo>
                <a:cubicBezTo>
                  <a:pt x="2542707" y="3971728"/>
                  <a:pt x="2542765" y="3966104"/>
                  <a:pt x="2544077" y="3960518"/>
                </a:cubicBezTo>
                <a:cubicBezTo>
                  <a:pt x="2544035" y="3929436"/>
                  <a:pt x="2546485" y="3898794"/>
                  <a:pt x="2551541" y="3868787"/>
                </a:cubicBezTo>
                <a:lnTo>
                  <a:pt x="2552082" y="3862150"/>
                </a:lnTo>
                <a:cubicBezTo>
                  <a:pt x="2552250" y="3862145"/>
                  <a:pt x="2552420" y="3862140"/>
                  <a:pt x="2552587" y="3862087"/>
                </a:cubicBezTo>
                <a:cubicBezTo>
                  <a:pt x="2602864" y="3511992"/>
                  <a:pt x="2883903" y="3233421"/>
                  <a:pt x="3242753" y="3174489"/>
                </a:cubicBezTo>
                <a:lnTo>
                  <a:pt x="3242870" y="3173350"/>
                </a:lnTo>
                <a:cubicBezTo>
                  <a:pt x="3248179" y="3172348"/>
                  <a:pt x="3253507" y="3171407"/>
                  <a:pt x="3259083" y="3171823"/>
                </a:cubicBezTo>
                <a:cubicBezTo>
                  <a:pt x="3290266" y="3166310"/>
                  <a:pt x="3322159" y="3163352"/>
                  <a:pt x="3354544" y="3162829"/>
                </a:cubicBezTo>
                <a:close/>
                <a:moveTo>
                  <a:pt x="1693269" y="3161219"/>
                </a:moveTo>
                <a:lnTo>
                  <a:pt x="1710356" y="3162829"/>
                </a:lnTo>
                <a:cubicBezTo>
                  <a:pt x="1742742" y="3163352"/>
                  <a:pt x="1774634" y="3166310"/>
                  <a:pt x="1805818" y="3171823"/>
                </a:cubicBezTo>
                <a:cubicBezTo>
                  <a:pt x="1811394" y="3171407"/>
                  <a:pt x="1816722" y="3172348"/>
                  <a:pt x="1822030" y="3173350"/>
                </a:cubicBezTo>
                <a:lnTo>
                  <a:pt x="1822148" y="3174489"/>
                </a:lnTo>
                <a:cubicBezTo>
                  <a:pt x="2180998" y="3233421"/>
                  <a:pt x="2462037" y="3511992"/>
                  <a:pt x="2512313" y="3862087"/>
                </a:cubicBezTo>
                <a:cubicBezTo>
                  <a:pt x="2512481" y="3862140"/>
                  <a:pt x="2512650" y="3862145"/>
                  <a:pt x="2512819" y="3862150"/>
                </a:cubicBezTo>
                <a:lnTo>
                  <a:pt x="2513359" y="3868787"/>
                </a:lnTo>
                <a:cubicBezTo>
                  <a:pt x="2518416" y="3898794"/>
                  <a:pt x="2520865" y="3929436"/>
                  <a:pt x="2520823" y="3960518"/>
                </a:cubicBezTo>
                <a:cubicBezTo>
                  <a:pt x="2522135" y="3966104"/>
                  <a:pt x="2522194" y="3971728"/>
                  <a:pt x="2522194" y="3977366"/>
                </a:cubicBezTo>
                <a:cubicBezTo>
                  <a:pt x="2522194" y="3981158"/>
                  <a:pt x="2522167" y="3984944"/>
                  <a:pt x="2521601" y="3988716"/>
                </a:cubicBezTo>
                <a:lnTo>
                  <a:pt x="2521102" y="3988683"/>
                </a:lnTo>
                <a:lnTo>
                  <a:pt x="2521076" y="3989174"/>
                </a:lnTo>
                <a:lnTo>
                  <a:pt x="2503957" y="3987561"/>
                </a:lnTo>
                <a:cubicBezTo>
                  <a:pt x="2471583" y="3987038"/>
                  <a:pt x="2439703" y="3984080"/>
                  <a:pt x="2408531" y="3978570"/>
                </a:cubicBezTo>
                <a:cubicBezTo>
                  <a:pt x="2402954" y="3978986"/>
                  <a:pt x="2397625" y="3978045"/>
                  <a:pt x="2392314" y="3977042"/>
                </a:cubicBezTo>
                <a:lnTo>
                  <a:pt x="2392198" y="3975903"/>
                </a:lnTo>
                <a:cubicBezTo>
                  <a:pt x="2033347" y="3916971"/>
                  <a:pt x="1752308" y="3638399"/>
                  <a:pt x="1702032" y="3288305"/>
                </a:cubicBezTo>
                <a:cubicBezTo>
                  <a:pt x="1701865" y="3288253"/>
                  <a:pt x="1701696" y="3288248"/>
                  <a:pt x="1701527" y="3288243"/>
                </a:cubicBezTo>
                <a:lnTo>
                  <a:pt x="1700989" y="3281619"/>
                </a:lnTo>
                <a:cubicBezTo>
                  <a:pt x="1695930" y="3251607"/>
                  <a:pt x="1693479" y="3220958"/>
                  <a:pt x="1693521" y="3189869"/>
                </a:cubicBezTo>
                <a:cubicBezTo>
                  <a:pt x="1692209" y="3184286"/>
                  <a:pt x="1692151" y="3178663"/>
                  <a:pt x="1692151" y="3173027"/>
                </a:cubicBezTo>
                <a:lnTo>
                  <a:pt x="1692745" y="3161677"/>
                </a:lnTo>
                <a:lnTo>
                  <a:pt x="1693243" y="3161709"/>
                </a:lnTo>
                <a:close/>
                <a:moveTo>
                  <a:pt x="1679481" y="3161219"/>
                </a:moveTo>
                <a:lnTo>
                  <a:pt x="1679507" y="3161709"/>
                </a:lnTo>
                <a:lnTo>
                  <a:pt x="1680005" y="3161677"/>
                </a:lnTo>
                <a:lnTo>
                  <a:pt x="1680599" y="3173027"/>
                </a:lnTo>
                <a:cubicBezTo>
                  <a:pt x="1680599" y="3178663"/>
                  <a:pt x="1680540" y="3184286"/>
                  <a:pt x="1679228" y="3189869"/>
                </a:cubicBezTo>
                <a:cubicBezTo>
                  <a:pt x="1679270" y="3220958"/>
                  <a:pt x="1676820" y="3251607"/>
                  <a:pt x="1671761" y="3281619"/>
                </a:cubicBezTo>
                <a:lnTo>
                  <a:pt x="1671223" y="3288243"/>
                </a:lnTo>
                <a:cubicBezTo>
                  <a:pt x="1671053" y="3288248"/>
                  <a:pt x="1670885" y="3288253"/>
                  <a:pt x="1670717" y="3288305"/>
                </a:cubicBezTo>
                <a:cubicBezTo>
                  <a:pt x="1620442" y="3638399"/>
                  <a:pt x="1339403" y="3916971"/>
                  <a:pt x="980552" y="3975903"/>
                </a:cubicBezTo>
                <a:lnTo>
                  <a:pt x="980435" y="3977042"/>
                </a:lnTo>
                <a:cubicBezTo>
                  <a:pt x="975125" y="3978045"/>
                  <a:pt x="969796" y="3978986"/>
                  <a:pt x="964219" y="3978570"/>
                </a:cubicBezTo>
                <a:cubicBezTo>
                  <a:pt x="933047" y="3984080"/>
                  <a:pt x="901167" y="3987038"/>
                  <a:pt x="868792" y="3987561"/>
                </a:cubicBezTo>
                <a:lnTo>
                  <a:pt x="851674" y="3989174"/>
                </a:lnTo>
                <a:lnTo>
                  <a:pt x="851648" y="3988683"/>
                </a:lnTo>
                <a:lnTo>
                  <a:pt x="851149" y="3988716"/>
                </a:lnTo>
                <a:cubicBezTo>
                  <a:pt x="850583" y="3984944"/>
                  <a:pt x="850556" y="3981158"/>
                  <a:pt x="850556" y="3977366"/>
                </a:cubicBezTo>
                <a:cubicBezTo>
                  <a:pt x="850556" y="3971728"/>
                  <a:pt x="850614" y="3966104"/>
                  <a:pt x="851926" y="3960518"/>
                </a:cubicBezTo>
                <a:cubicBezTo>
                  <a:pt x="851884" y="3929436"/>
                  <a:pt x="854334" y="3898794"/>
                  <a:pt x="859390" y="3868787"/>
                </a:cubicBezTo>
                <a:lnTo>
                  <a:pt x="859931" y="3862150"/>
                </a:lnTo>
                <a:cubicBezTo>
                  <a:pt x="860099" y="3862145"/>
                  <a:pt x="860269" y="3862140"/>
                  <a:pt x="860436" y="3862087"/>
                </a:cubicBezTo>
                <a:cubicBezTo>
                  <a:pt x="910713" y="3511992"/>
                  <a:pt x="1191752" y="3233421"/>
                  <a:pt x="1550602" y="3174489"/>
                </a:cubicBezTo>
                <a:lnTo>
                  <a:pt x="1550719" y="3173350"/>
                </a:lnTo>
                <a:cubicBezTo>
                  <a:pt x="1556028" y="3172348"/>
                  <a:pt x="1561356" y="3171407"/>
                  <a:pt x="1566932" y="3171823"/>
                </a:cubicBezTo>
                <a:cubicBezTo>
                  <a:pt x="1598115" y="3166310"/>
                  <a:pt x="1630008" y="3163352"/>
                  <a:pt x="1662393" y="3162829"/>
                </a:cubicBezTo>
                <a:close/>
                <a:moveTo>
                  <a:pt x="1118" y="3161219"/>
                </a:moveTo>
                <a:lnTo>
                  <a:pt x="18205" y="3162829"/>
                </a:lnTo>
                <a:cubicBezTo>
                  <a:pt x="50591" y="3163352"/>
                  <a:pt x="82483" y="3166310"/>
                  <a:pt x="113667" y="3171823"/>
                </a:cubicBezTo>
                <a:cubicBezTo>
                  <a:pt x="119243" y="3171407"/>
                  <a:pt x="124571" y="3172348"/>
                  <a:pt x="129879" y="3173350"/>
                </a:cubicBezTo>
                <a:lnTo>
                  <a:pt x="129997" y="3174489"/>
                </a:lnTo>
                <a:cubicBezTo>
                  <a:pt x="488847" y="3233421"/>
                  <a:pt x="769886" y="3511992"/>
                  <a:pt x="820162" y="3862087"/>
                </a:cubicBezTo>
                <a:cubicBezTo>
                  <a:pt x="820330" y="3862140"/>
                  <a:pt x="820499" y="3862145"/>
                  <a:pt x="820668" y="3862150"/>
                </a:cubicBezTo>
                <a:lnTo>
                  <a:pt x="821208" y="3868787"/>
                </a:lnTo>
                <a:cubicBezTo>
                  <a:pt x="826265" y="3898794"/>
                  <a:pt x="828714" y="3929436"/>
                  <a:pt x="828672" y="3960518"/>
                </a:cubicBezTo>
                <a:cubicBezTo>
                  <a:pt x="829984" y="3966104"/>
                  <a:pt x="830043" y="3971728"/>
                  <a:pt x="830043" y="3977366"/>
                </a:cubicBezTo>
                <a:cubicBezTo>
                  <a:pt x="830043" y="3981158"/>
                  <a:pt x="830016" y="3984944"/>
                  <a:pt x="829450" y="3988716"/>
                </a:cubicBezTo>
                <a:lnTo>
                  <a:pt x="828951" y="3988683"/>
                </a:lnTo>
                <a:lnTo>
                  <a:pt x="828925" y="3989174"/>
                </a:lnTo>
                <a:lnTo>
                  <a:pt x="811806" y="3987561"/>
                </a:lnTo>
                <a:cubicBezTo>
                  <a:pt x="779432" y="3987038"/>
                  <a:pt x="747552" y="3984080"/>
                  <a:pt x="716380" y="3978570"/>
                </a:cubicBezTo>
                <a:cubicBezTo>
                  <a:pt x="710803" y="3978986"/>
                  <a:pt x="705474" y="3978045"/>
                  <a:pt x="700163" y="3977042"/>
                </a:cubicBezTo>
                <a:lnTo>
                  <a:pt x="700047" y="3975903"/>
                </a:lnTo>
                <a:cubicBezTo>
                  <a:pt x="341196" y="3916971"/>
                  <a:pt x="60157" y="3638399"/>
                  <a:pt x="9881" y="3288305"/>
                </a:cubicBezTo>
                <a:cubicBezTo>
                  <a:pt x="9714" y="3288253"/>
                  <a:pt x="9545" y="3288248"/>
                  <a:pt x="9376" y="3288243"/>
                </a:cubicBezTo>
                <a:lnTo>
                  <a:pt x="8837" y="3281619"/>
                </a:lnTo>
                <a:cubicBezTo>
                  <a:pt x="3779" y="3251607"/>
                  <a:pt x="1328" y="3220958"/>
                  <a:pt x="1370" y="3189869"/>
                </a:cubicBezTo>
                <a:cubicBezTo>
                  <a:pt x="58" y="3184286"/>
                  <a:pt x="0" y="3178663"/>
                  <a:pt x="0" y="3173027"/>
                </a:cubicBezTo>
                <a:lnTo>
                  <a:pt x="594" y="3161677"/>
                </a:lnTo>
                <a:lnTo>
                  <a:pt x="1092" y="3161709"/>
                </a:lnTo>
                <a:close/>
                <a:moveTo>
                  <a:pt x="7762529" y="2447425"/>
                </a:moveTo>
                <a:cubicBezTo>
                  <a:pt x="7815805" y="2718331"/>
                  <a:pt x="8030648" y="2933128"/>
                  <a:pt x="8305838" y="2992271"/>
                </a:cubicBezTo>
                <a:cubicBezTo>
                  <a:pt x="8252563" y="2721365"/>
                  <a:pt x="8037719" y="2506568"/>
                  <a:pt x="7762529" y="2447425"/>
                </a:cubicBezTo>
                <a:close/>
                <a:moveTo>
                  <a:pt x="7455280" y="2447425"/>
                </a:moveTo>
                <a:cubicBezTo>
                  <a:pt x="7180090" y="2506568"/>
                  <a:pt x="6965246" y="2721365"/>
                  <a:pt x="6911971" y="2992271"/>
                </a:cubicBezTo>
                <a:cubicBezTo>
                  <a:pt x="7187161" y="2933128"/>
                  <a:pt x="7402004" y="2718331"/>
                  <a:pt x="7455280" y="2447425"/>
                </a:cubicBezTo>
                <a:close/>
                <a:moveTo>
                  <a:pt x="6070378" y="2447425"/>
                </a:moveTo>
                <a:cubicBezTo>
                  <a:pt x="6123654" y="2718331"/>
                  <a:pt x="6338497" y="2933128"/>
                  <a:pt x="6613687" y="2992271"/>
                </a:cubicBezTo>
                <a:cubicBezTo>
                  <a:pt x="6560412" y="2721365"/>
                  <a:pt x="6345568" y="2506568"/>
                  <a:pt x="6070378" y="2447425"/>
                </a:cubicBezTo>
                <a:close/>
                <a:moveTo>
                  <a:pt x="5763129" y="2447425"/>
                </a:moveTo>
                <a:cubicBezTo>
                  <a:pt x="5487939" y="2506568"/>
                  <a:pt x="5273095" y="2721365"/>
                  <a:pt x="5219820" y="2992271"/>
                </a:cubicBezTo>
                <a:cubicBezTo>
                  <a:pt x="5495010" y="2933128"/>
                  <a:pt x="5709853" y="2718331"/>
                  <a:pt x="5763129" y="2447425"/>
                </a:cubicBezTo>
                <a:close/>
                <a:moveTo>
                  <a:pt x="4378227" y="2447425"/>
                </a:moveTo>
                <a:cubicBezTo>
                  <a:pt x="4431503" y="2718331"/>
                  <a:pt x="4646346" y="2933128"/>
                  <a:pt x="4921536" y="2992271"/>
                </a:cubicBezTo>
                <a:cubicBezTo>
                  <a:pt x="4868261" y="2721365"/>
                  <a:pt x="4653417" y="2506568"/>
                  <a:pt x="4378227" y="2447425"/>
                </a:cubicBezTo>
                <a:close/>
                <a:moveTo>
                  <a:pt x="4070978" y="2447425"/>
                </a:moveTo>
                <a:cubicBezTo>
                  <a:pt x="3795788" y="2506568"/>
                  <a:pt x="3580944" y="2721365"/>
                  <a:pt x="3527669" y="2992271"/>
                </a:cubicBezTo>
                <a:cubicBezTo>
                  <a:pt x="3802859" y="2933128"/>
                  <a:pt x="4017702" y="2718331"/>
                  <a:pt x="4070978" y="2447425"/>
                </a:cubicBezTo>
                <a:close/>
                <a:moveTo>
                  <a:pt x="2686076" y="2447425"/>
                </a:moveTo>
                <a:cubicBezTo>
                  <a:pt x="2739352" y="2718331"/>
                  <a:pt x="2954195" y="2933128"/>
                  <a:pt x="3229385" y="2992271"/>
                </a:cubicBezTo>
                <a:cubicBezTo>
                  <a:pt x="3176110" y="2721365"/>
                  <a:pt x="2961266" y="2506568"/>
                  <a:pt x="2686076" y="2447425"/>
                </a:cubicBezTo>
                <a:close/>
                <a:moveTo>
                  <a:pt x="2378827" y="2447425"/>
                </a:moveTo>
                <a:cubicBezTo>
                  <a:pt x="2103637" y="2506568"/>
                  <a:pt x="1888793" y="2721365"/>
                  <a:pt x="1835518" y="2992271"/>
                </a:cubicBezTo>
                <a:cubicBezTo>
                  <a:pt x="2110708" y="2933128"/>
                  <a:pt x="2325551" y="2718331"/>
                  <a:pt x="2378827" y="2447425"/>
                </a:cubicBezTo>
                <a:close/>
                <a:moveTo>
                  <a:pt x="993925" y="2447425"/>
                </a:moveTo>
                <a:cubicBezTo>
                  <a:pt x="1047201" y="2718331"/>
                  <a:pt x="1262044" y="2933128"/>
                  <a:pt x="1537234" y="2992271"/>
                </a:cubicBezTo>
                <a:cubicBezTo>
                  <a:pt x="1483959" y="2721365"/>
                  <a:pt x="1269115" y="2506568"/>
                  <a:pt x="993925" y="2447425"/>
                </a:cubicBezTo>
                <a:close/>
                <a:moveTo>
                  <a:pt x="686676" y="2447425"/>
                </a:moveTo>
                <a:cubicBezTo>
                  <a:pt x="411486" y="2506568"/>
                  <a:pt x="196642" y="2721365"/>
                  <a:pt x="143367" y="2992271"/>
                </a:cubicBezTo>
                <a:cubicBezTo>
                  <a:pt x="418557" y="2933128"/>
                  <a:pt x="633400" y="2718331"/>
                  <a:pt x="686676" y="2447425"/>
                </a:cubicBezTo>
                <a:close/>
                <a:moveTo>
                  <a:pt x="9139239" y="2321311"/>
                </a:moveTo>
                <a:lnTo>
                  <a:pt x="9139239" y="2449820"/>
                </a:lnTo>
                <a:lnTo>
                  <a:pt x="9047261" y="2476706"/>
                </a:lnTo>
                <a:cubicBezTo>
                  <a:pt x="8821055" y="2561144"/>
                  <a:pt x="8650738" y="2755228"/>
                  <a:pt x="8604122" y="2992271"/>
                </a:cubicBezTo>
                <a:cubicBezTo>
                  <a:pt x="8844913" y="2940521"/>
                  <a:pt x="9039501" y="2769598"/>
                  <a:pt x="9120077" y="2546190"/>
                </a:cubicBezTo>
                <a:lnTo>
                  <a:pt x="9139239" y="2477003"/>
                </a:lnTo>
                <a:lnTo>
                  <a:pt x="9139239" y="2782562"/>
                </a:lnTo>
                <a:lnTo>
                  <a:pt x="9135069" y="2789374"/>
                </a:lnTo>
                <a:cubicBezTo>
                  <a:pt x="9008919" y="2963003"/>
                  <a:pt x="8815033" y="3086603"/>
                  <a:pt x="8590751" y="3123727"/>
                </a:cubicBezTo>
                <a:lnTo>
                  <a:pt x="8590635" y="3124875"/>
                </a:lnTo>
                <a:cubicBezTo>
                  <a:pt x="8585324" y="3125886"/>
                  <a:pt x="8579995" y="3126834"/>
                  <a:pt x="8574418" y="3126415"/>
                </a:cubicBezTo>
                <a:cubicBezTo>
                  <a:pt x="8543246" y="3131969"/>
                  <a:pt x="8511366" y="3134950"/>
                  <a:pt x="8478991" y="3135477"/>
                </a:cubicBezTo>
                <a:lnTo>
                  <a:pt x="8461873" y="3137103"/>
                </a:lnTo>
                <a:lnTo>
                  <a:pt x="8461847" y="3136608"/>
                </a:lnTo>
                <a:lnTo>
                  <a:pt x="8461348" y="3136641"/>
                </a:lnTo>
                <a:cubicBezTo>
                  <a:pt x="8460782" y="3132839"/>
                  <a:pt x="8460755" y="3129023"/>
                  <a:pt x="8460755" y="3125201"/>
                </a:cubicBezTo>
                <a:cubicBezTo>
                  <a:pt x="8460755" y="3119519"/>
                  <a:pt x="8460814" y="3113850"/>
                  <a:pt x="8462126" y="3108220"/>
                </a:cubicBezTo>
                <a:cubicBezTo>
                  <a:pt x="8462083" y="3076892"/>
                  <a:pt x="8464533" y="3046007"/>
                  <a:pt x="8469590" y="3015763"/>
                </a:cubicBezTo>
                <a:lnTo>
                  <a:pt x="8470130" y="3009073"/>
                </a:lnTo>
                <a:cubicBezTo>
                  <a:pt x="8470299" y="3009068"/>
                  <a:pt x="8470468" y="3009063"/>
                  <a:pt x="8470636" y="3009010"/>
                </a:cubicBezTo>
                <a:cubicBezTo>
                  <a:pt x="8514628" y="2700252"/>
                  <a:pt x="8735297" y="2446688"/>
                  <a:pt x="9030178" y="2348329"/>
                </a:cubicBezTo>
                <a:close/>
                <a:moveTo>
                  <a:pt x="7620280" y="2302594"/>
                </a:moveTo>
                <a:lnTo>
                  <a:pt x="7637367" y="2304217"/>
                </a:lnTo>
                <a:cubicBezTo>
                  <a:pt x="7669753" y="2304744"/>
                  <a:pt x="7701646" y="2307725"/>
                  <a:pt x="7732829" y="2313282"/>
                </a:cubicBezTo>
                <a:cubicBezTo>
                  <a:pt x="7738405" y="2312863"/>
                  <a:pt x="7743733" y="2313811"/>
                  <a:pt x="7749042" y="2314821"/>
                </a:cubicBezTo>
                <a:lnTo>
                  <a:pt x="7749159" y="2315969"/>
                </a:lnTo>
                <a:cubicBezTo>
                  <a:pt x="8108009" y="2375367"/>
                  <a:pt x="8389048" y="2656144"/>
                  <a:pt x="8439324" y="3009010"/>
                </a:cubicBezTo>
                <a:cubicBezTo>
                  <a:pt x="8439492" y="3009063"/>
                  <a:pt x="8439661" y="3009068"/>
                  <a:pt x="8439830" y="3009073"/>
                </a:cubicBezTo>
                <a:lnTo>
                  <a:pt x="8440370" y="3015763"/>
                </a:lnTo>
                <a:cubicBezTo>
                  <a:pt x="8445427" y="3046007"/>
                  <a:pt x="8447877" y="3076892"/>
                  <a:pt x="8447834" y="3108220"/>
                </a:cubicBezTo>
                <a:cubicBezTo>
                  <a:pt x="8449146" y="3113850"/>
                  <a:pt x="8449205" y="3119519"/>
                  <a:pt x="8449205" y="3125201"/>
                </a:cubicBezTo>
                <a:cubicBezTo>
                  <a:pt x="8449205" y="3129023"/>
                  <a:pt x="8449178" y="3132839"/>
                  <a:pt x="8448612" y="3136641"/>
                </a:cubicBezTo>
                <a:lnTo>
                  <a:pt x="8448113" y="3136608"/>
                </a:lnTo>
                <a:lnTo>
                  <a:pt x="8448087" y="3137103"/>
                </a:lnTo>
                <a:lnTo>
                  <a:pt x="8430969" y="3135477"/>
                </a:lnTo>
                <a:cubicBezTo>
                  <a:pt x="8398594" y="3134950"/>
                  <a:pt x="8366714" y="3131969"/>
                  <a:pt x="8335542" y="3126415"/>
                </a:cubicBezTo>
                <a:cubicBezTo>
                  <a:pt x="8329965" y="3126834"/>
                  <a:pt x="8324636" y="3125886"/>
                  <a:pt x="8319325" y="3124875"/>
                </a:cubicBezTo>
                <a:lnTo>
                  <a:pt x="8319209" y="3123727"/>
                </a:lnTo>
                <a:cubicBezTo>
                  <a:pt x="7960358" y="3064328"/>
                  <a:pt x="7679319" y="2783551"/>
                  <a:pt x="7629044" y="2430686"/>
                </a:cubicBezTo>
                <a:cubicBezTo>
                  <a:pt x="7628876" y="2430633"/>
                  <a:pt x="7628708" y="2430628"/>
                  <a:pt x="7628538" y="2430623"/>
                </a:cubicBezTo>
                <a:lnTo>
                  <a:pt x="7628000" y="2423947"/>
                </a:lnTo>
                <a:cubicBezTo>
                  <a:pt x="7622941" y="2393697"/>
                  <a:pt x="7620490" y="2362806"/>
                  <a:pt x="7620533" y="2331471"/>
                </a:cubicBezTo>
                <a:cubicBezTo>
                  <a:pt x="7619221" y="2325843"/>
                  <a:pt x="7619162" y="2320176"/>
                  <a:pt x="7619162" y="2314495"/>
                </a:cubicBezTo>
                <a:lnTo>
                  <a:pt x="7619756" y="2303055"/>
                </a:lnTo>
                <a:lnTo>
                  <a:pt x="7620254" y="2303088"/>
                </a:lnTo>
                <a:close/>
                <a:moveTo>
                  <a:pt x="7597529" y="2302594"/>
                </a:moveTo>
                <a:lnTo>
                  <a:pt x="7597555" y="2303088"/>
                </a:lnTo>
                <a:lnTo>
                  <a:pt x="7598053" y="2303055"/>
                </a:lnTo>
                <a:lnTo>
                  <a:pt x="7598647" y="2314495"/>
                </a:lnTo>
                <a:cubicBezTo>
                  <a:pt x="7598647" y="2320176"/>
                  <a:pt x="7598588" y="2325843"/>
                  <a:pt x="7597276" y="2331471"/>
                </a:cubicBezTo>
                <a:cubicBezTo>
                  <a:pt x="7597319" y="2362806"/>
                  <a:pt x="7594868" y="2393697"/>
                  <a:pt x="7589809" y="2423947"/>
                </a:cubicBezTo>
                <a:lnTo>
                  <a:pt x="7589271" y="2430623"/>
                </a:lnTo>
                <a:cubicBezTo>
                  <a:pt x="7589101" y="2430628"/>
                  <a:pt x="7588933" y="2430633"/>
                  <a:pt x="7588765" y="2430686"/>
                </a:cubicBezTo>
                <a:cubicBezTo>
                  <a:pt x="7538490" y="2783551"/>
                  <a:pt x="7257451" y="3064328"/>
                  <a:pt x="6898600" y="3123727"/>
                </a:cubicBezTo>
                <a:lnTo>
                  <a:pt x="6898484" y="3124875"/>
                </a:lnTo>
                <a:cubicBezTo>
                  <a:pt x="6893173" y="3125886"/>
                  <a:pt x="6887844" y="3126834"/>
                  <a:pt x="6882267" y="3126415"/>
                </a:cubicBezTo>
                <a:cubicBezTo>
                  <a:pt x="6851095" y="3131969"/>
                  <a:pt x="6819215" y="3134950"/>
                  <a:pt x="6786841" y="3135477"/>
                </a:cubicBezTo>
                <a:lnTo>
                  <a:pt x="6769722" y="3137103"/>
                </a:lnTo>
                <a:lnTo>
                  <a:pt x="6769696" y="3136608"/>
                </a:lnTo>
                <a:lnTo>
                  <a:pt x="6769197" y="3136641"/>
                </a:lnTo>
                <a:cubicBezTo>
                  <a:pt x="6768631" y="3132839"/>
                  <a:pt x="6768604" y="3129023"/>
                  <a:pt x="6768604" y="3125201"/>
                </a:cubicBezTo>
                <a:cubicBezTo>
                  <a:pt x="6768604" y="3119519"/>
                  <a:pt x="6768663" y="3113850"/>
                  <a:pt x="6769975" y="3108220"/>
                </a:cubicBezTo>
                <a:cubicBezTo>
                  <a:pt x="6769933" y="3076892"/>
                  <a:pt x="6772382" y="3046007"/>
                  <a:pt x="6777439" y="3015763"/>
                </a:cubicBezTo>
                <a:lnTo>
                  <a:pt x="6777979" y="3009073"/>
                </a:lnTo>
                <a:cubicBezTo>
                  <a:pt x="6778148" y="3009068"/>
                  <a:pt x="6778317" y="3009063"/>
                  <a:pt x="6778485" y="3009010"/>
                </a:cubicBezTo>
                <a:cubicBezTo>
                  <a:pt x="6828761" y="2656144"/>
                  <a:pt x="7109800" y="2375367"/>
                  <a:pt x="7468650" y="2315969"/>
                </a:cubicBezTo>
                <a:lnTo>
                  <a:pt x="7468767" y="2314821"/>
                </a:lnTo>
                <a:cubicBezTo>
                  <a:pt x="7474076" y="2313811"/>
                  <a:pt x="7479404" y="2312863"/>
                  <a:pt x="7484980" y="2313282"/>
                </a:cubicBezTo>
                <a:cubicBezTo>
                  <a:pt x="7516163" y="2307725"/>
                  <a:pt x="7548056" y="2304744"/>
                  <a:pt x="7580442" y="2304217"/>
                </a:cubicBezTo>
                <a:close/>
                <a:moveTo>
                  <a:pt x="5928129" y="2302594"/>
                </a:moveTo>
                <a:lnTo>
                  <a:pt x="5945217" y="2304217"/>
                </a:lnTo>
                <a:cubicBezTo>
                  <a:pt x="5977602" y="2304744"/>
                  <a:pt x="6009495" y="2307725"/>
                  <a:pt x="6040678" y="2313282"/>
                </a:cubicBezTo>
                <a:cubicBezTo>
                  <a:pt x="6046254" y="2312863"/>
                  <a:pt x="6051582" y="2313811"/>
                  <a:pt x="6056891" y="2314821"/>
                </a:cubicBezTo>
                <a:lnTo>
                  <a:pt x="6057008" y="2315969"/>
                </a:lnTo>
                <a:cubicBezTo>
                  <a:pt x="6415858" y="2375367"/>
                  <a:pt x="6696897" y="2656144"/>
                  <a:pt x="6747174" y="3009010"/>
                </a:cubicBezTo>
                <a:cubicBezTo>
                  <a:pt x="6747341" y="3009063"/>
                  <a:pt x="6747511" y="3009068"/>
                  <a:pt x="6747679" y="3009073"/>
                </a:cubicBezTo>
                <a:lnTo>
                  <a:pt x="6748220" y="3015763"/>
                </a:lnTo>
                <a:cubicBezTo>
                  <a:pt x="6753276" y="3046007"/>
                  <a:pt x="6755726" y="3076892"/>
                  <a:pt x="6755684" y="3108220"/>
                </a:cubicBezTo>
                <a:cubicBezTo>
                  <a:pt x="6756996" y="3113850"/>
                  <a:pt x="6757054" y="3119519"/>
                  <a:pt x="6757054" y="3125201"/>
                </a:cubicBezTo>
                <a:cubicBezTo>
                  <a:pt x="6757054" y="3129023"/>
                  <a:pt x="6757027" y="3132839"/>
                  <a:pt x="6756461" y="3136641"/>
                </a:cubicBezTo>
                <a:lnTo>
                  <a:pt x="6755962" y="3136608"/>
                </a:lnTo>
                <a:lnTo>
                  <a:pt x="6755936" y="3137103"/>
                </a:lnTo>
                <a:lnTo>
                  <a:pt x="6738818" y="3135477"/>
                </a:lnTo>
                <a:cubicBezTo>
                  <a:pt x="6706444" y="3134950"/>
                  <a:pt x="6674563" y="3131969"/>
                  <a:pt x="6643391" y="3126415"/>
                </a:cubicBezTo>
                <a:cubicBezTo>
                  <a:pt x="6637814" y="3126834"/>
                  <a:pt x="6632485" y="3125886"/>
                  <a:pt x="6627175" y="3124875"/>
                </a:cubicBezTo>
                <a:lnTo>
                  <a:pt x="6627059" y="3123727"/>
                </a:lnTo>
                <a:cubicBezTo>
                  <a:pt x="6268207" y="3064328"/>
                  <a:pt x="5987168" y="2783551"/>
                  <a:pt x="5936893" y="2430686"/>
                </a:cubicBezTo>
                <a:cubicBezTo>
                  <a:pt x="5936725" y="2430633"/>
                  <a:pt x="5936557" y="2430628"/>
                  <a:pt x="5936387" y="2430623"/>
                </a:cubicBezTo>
                <a:lnTo>
                  <a:pt x="5935849" y="2423947"/>
                </a:lnTo>
                <a:cubicBezTo>
                  <a:pt x="5930790" y="2393697"/>
                  <a:pt x="5928340" y="2362806"/>
                  <a:pt x="5928382" y="2331471"/>
                </a:cubicBezTo>
                <a:cubicBezTo>
                  <a:pt x="5927070" y="2325843"/>
                  <a:pt x="5927011" y="2320176"/>
                  <a:pt x="5927011" y="2314495"/>
                </a:cubicBezTo>
                <a:lnTo>
                  <a:pt x="5927605" y="2303055"/>
                </a:lnTo>
                <a:lnTo>
                  <a:pt x="5928103" y="2303088"/>
                </a:lnTo>
                <a:close/>
                <a:moveTo>
                  <a:pt x="5905378" y="2302594"/>
                </a:moveTo>
                <a:lnTo>
                  <a:pt x="5905404" y="2303088"/>
                </a:lnTo>
                <a:lnTo>
                  <a:pt x="5905902" y="2303055"/>
                </a:lnTo>
                <a:lnTo>
                  <a:pt x="5906496" y="2314495"/>
                </a:lnTo>
                <a:cubicBezTo>
                  <a:pt x="5906496" y="2320176"/>
                  <a:pt x="5906438" y="2325843"/>
                  <a:pt x="5905126" y="2331471"/>
                </a:cubicBezTo>
                <a:cubicBezTo>
                  <a:pt x="5905168" y="2362806"/>
                  <a:pt x="5902717" y="2393697"/>
                  <a:pt x="5897659" y="2423947"/>
                </a:cubicBezTo>
                <a:lnTo>
                  <a:pt x="5897120" y="2430623"/>
                </a:lnTo>
                <a:cubicBezTo>
                  <a:pt x="5896951" y="2430628"/>
                  <a:pt x="5896782" y="2430633"/>
                  <a:pt x="5896615" y="2430686"/>
                </a:cubicBezTo>
                <a:cubicBezTo>
                  <a:pt x="5846339" y="2783551"/>
                  <a:pt x="5565300" y="3064328"/>
                  <a:pt x="5206449" y="3123727"/>
                </a:cubicBezTo>
                <a:lnTo>
                  <a:pt x="5206334" y="3124875"/>
                </a:lnTo>
                <a:cubicBezTo>
                  <a:pt x="5201022" y="3125886"/>
                  <a:pt x="5195693" y="3126834"/>
                  <a:pt x="5190116" y="3126415"/>
                </a:cubicBezTo>
                <a:cubicBezTo>
                  <a:pt x="5158944" y="3131969"/>
                  <a:pt x="5127065" y="3134950"/>
                  <a:pt x="5094690" y="3135477"/>
                </a:cubicBezTo>
                <a:lnTo>
                  <a:pt x="5077571" y="3137103"/>
                </a:lnTo>
                <a:lnTo>
                  <a:pt x="5077545" y="3136608"/>
                </a:lnTo>
                <a:lnTo>
                  <a:pt x="5077046" y="3136641"/>
                </a:lnTo>
                <a:cubicBezTo>
                  <a:pt x="5076480" y="3132839"/>
                  <a:pt x="5076453" y="3129023"/>
                  <a:pt x="5076453" y="3125201"/>
                </a:cubicBezTo>
                <a:cubicBezTo>
                  <a:pt x="5076453" y="3119519"/>
                  <a:pt x="5076512" y="3113850"/>
                  <a:pt x="5077824" y="3108220"/>
                </a:cubicBezTo>
                <a:cubicBezTo>
                  <a:pt x="5077782" y="3076892"/>
                  <a:pt x="5080231" y="3046007"/>
                  <a:pt x="5085288" y="3015763"/>
                </a:cubicBezTo>
                <a:lnTo>
                  <a:pt x="5085828" y="3009073"/>
                </a:lnTo>
                <a:cubicBezTo>
                  <a:pt x="5085997" y="3009068"/>
                  <a:pt x="5086166" y="3009063"/>
                  <a:pt x="5086334" y="3009010"/>
                </a:cubicBezTo>
                <a:cubicBezTo>
                  <a:pt x="5136610" y="2656144"/>
                  <a:pt x="5417649" y="2375367"/>
                  <a:pt x="5776501" y="2315969"/>
                </a:cubicBezTo>
                <a:lnTo>
                  <a:pt x="5776617" y="2314821"/>
                </a:lnTo>
                <a:cubicBezTo>
                  <a:pt x="5781926" y="2313811"/>
                  <a:pt x="5787253" y="2312863"/>
                  <a:pt x="5792829" y="2313282"/>
                </a:cubicBezTo>
                <a:cubicBezTo>
                  <a:pt x="5824013" y="2307725"/>
                  <a:pt x="5855905" y="2304744"/>
                  <a:pt x="5888291" y="2304217"/>
                </a:cubicBezTo>
                <a:close/>
                <a:moveTo>
                  <a:pt x="4235979" y="2302594"/>
                </a:moveTo>
                <a:lnTo>
                  <a:pt x="4253065" y="2304217"/>
                </a:lnTo>
                <a:cubicBezTo>
                  <a:pt x="4285451" y="2304744"/>
                  <a:pt x="4317343" y="2307725"/>
                  <a:pt x="4348528" y="2313282"/>
                </a:cubicBezTo>
                <a:cubicBezTo>
                  <a:pt x="4354104" y="2312863"/>
                  <a:pt x="4359431" y="2313811"/>
                  <a:pt x="4364739" y="2314821"/>
                </a:cubicBezTo>
                <a:lnTo>
                  <a:pt x="4364856" y="2315969"/>
                </a:lnTo>
                <a:cubicBezTo>
                  <a:pt x="4723707" y="2375367"/>
                  <a:pt x="5004746" y="2656144"/>
                  <a:pt x="5055022" y="3009010"/>
                </a:cubicBezTo>
                <a:cubicBezTo>
                  <a:pt x="5055190" y="3009063"/>
                  <a:pt x="5055359" y="3009068"/>
                  <a:pt x="5055528" y="3009073"/>
                </a:cubicBezTo>
                <a:lnTo>
                  <a:pt x="5056068" y="3015763"/>
                </a:lnTo>
                <a:cubicBezTo>
                  <a:pt x="5061125" y="3046007"/>
                  <a:pt x="5063574" y="3076892"/>
                  <a:pt x="5063532" y="3108220"/>
                </a:cubicBezTo>
                <a:cubicBezTo>
                  <a:pt x="5064844" y="3113850"/>
                  <a:pt x="5064903" y="3119519"/>
                  <a:pt x="5064903" y="3125201"/>
                </a:cubicBezTo>
                <a:cubicBezTo>
                  <a:pt x="5064903" y="3129023"/>
                  <a:pt x="5064876" y="3132839"/>
                  <a:pt x="5064310" y="3136641"/>
                </a:cubicBezTo>
                <a:lnTo>
                  <a:pt x="5063811" y="3136608"/>
                </a:lnTo>
                <a:lnTo>
                  <a:pt x="5063785" y="3137103"/>
                </a:lnTo>
                <a:lnTo>
                  <a:pt x="5046666" y="3135477"/>
                </a:lnTo>
                <a:cubicBezTo>
                  <a:pt x="5014292" y="3134950"/>
                  <a:pt x="4982412" y="3131969"/>
                  <a:pt x="4951241" y="3126415"/>
                </a:cubicBezTo>
                <a:cubicBezTo>
                  <a:pt x="4945663" y="3126834"/>
                  <a:pt x="4940334" y="3125886"/>
                  <a:pt x="4935023" y="3124875"/>
                </a:cubicBezTo>
                <a:lnTo>
                  <a:pt x="4934907" y="3123727"/>
                </a:lnTo>
                <a:cubicBezTo>
                  <a:pt x="4576056" y="3064328"/>
                  <a:pt x="4295017" y="2783551"/>
                  <a:pt x="4244741" y="2430686"/>
                </a:cubicBezTo>
                <a:cubicBezTo>
                  <a:pt x="4244574" y="2430633"/>
                  <a:pt x="4244405" y="2430628"/>
                  <a:pt x="4244236" y="2430623"/>
                </a:cubicBezTo>
                <a:lnTo>
                  <a:pt x="4243697" y="2423947"/>
                </a:lnTo>
                <a:cubicBezTo>
                  <a:pt x="4238639" y="2393697"/>
                  <a:pt x="4236188" y="2362806"/>
                  <a:pt x="4236230" y="2331471"/>
                </a:cubicBezTo>
                <a:cubicBezTo>
                  <a:pt x="4234918" y="2325843"/>
                  <a:pt x="4234860" y="2320176"/>
                  <a:pt x="4234860" y="2314495"/>
                </a:cubicBezTo>
                <a:lnTo>
                  <a:pt x="4235454" y="2303055"/>
                </a:lnTo>
                <a:lnTo>
                  <a:pt x="4235952" y="2303088"/>
                </a:lnTo>
                <a:close/>
                <a:moveTo>
                  <a:pt x="4213227" y="2302594"/>
                </a:moveTo>
                <a:lnTo>
                  <a:pt x="4213253" y="2303088"/>
                </a:lnTo>
                <a:lnTo>
                  <a:pt x="4213751" y="2303055"/>
                </a:lnTo>
                <a:lnTo>
                  <a:pt x="4214345" y="2314495"/>
                </a:lnTo>
                <a:cubicBezTo>
                  <a:pt x="4214345" y="2320176"/>
                  <a:pt x="4214286" y="2325843"/>
                  <a:pt x="4212974" y="2331471"/>
                </a:cubicBezTo>
                <a:cubicBezTo>
                  <a:pt x="4213016" y="2362806"/>
                  <a:pt x="4210566" y="2393697"/>
                  <a:pt x="4205507" y="2423947"/>
                </a:cubicBezTo>
                <a:lnTo>
                  <a:pt x="4204969" y="2430623"/>
                </a:lnTo>
                <a:cubicBezTo>
                  <a:pt x="4204799" y="2430628"/>
                  <a:pt x="4204631" y="2430633"/>
                  <a:pt x="4204463" y="2430686"/>
                </a:cubicBezTo>
                <a:cubicBezTo>
                  <a:pt x="4154188" y="2783551"/>
                  <a:pt x="3873149" y="3064328"/>
                  <a:pt x="3514297" y="3123727"/>
                </a:cubicBezTo>
                <a:lnTo>
                  <a:pt x="3514181" y="3124875"/>
                </a:lnTo>
                <a:cubicBezTo>
                  <a:pt x="3508871" y="3125886"/>
                  <a:pt x="3503542" y="3126834"/>
                  <a:pt x="3497965" y="3126415"/>
                </a:cubicBezTo>
                <a:cubicBezTo>
                  <a:pt x="3466793" y="3131969"/>
                  <a:pt x="3434912" y="3134950"/>
                  <a:pt x="3402538" y="3135477"/>
                </a:cubicBezTo>
                <a:lnTo>
                  <a:pt x="3385420" y="3137103"/>
                </a:lnTo>
                <a:lnTo>
                  <a:pt x="3385394" y="3136608"/>
                </a:lnTo>
                <a:lnTo>
                  <a:pt x="3384895" y="3136641"/>
                </a:lnTo>
                <a:cubicBezTo>
                  <a:pt x="3384329" y="3132839"/>
                  <a:pt x="3384302" y="3129023"/>
                  <a:pt x="3384302" y="3125201"/>
                </a:cubicBezTo>
                <a:cubicBezTo>
                  <a:pt x="3384302" y="3119519"/>
                  <a:pt x="3384360" y="3113850"/>
                  <a:pt x="3385672" y="3108220"/>
                </a:cubicBezTo>
                <a:cubicBezTo>
                  <a:pt x="3385630" y="3076892"/>
                  <a:pt x="3388080" y="3046007"/>
                  <a:pt x="3393136" y="3015763"/>
                </a:cubicBezTo>
                <a:lnTo>
                  <a:pt x="3393677" y="3009073"/>
                </a:lnTo>
                <a:cubicBezTo>
                  <a:pt x="3393845" y="3009068"/>
                  <a:pt x="3394015" y="3009063"/>
                  <a:pt x="3394182" y="3009010"/>
                </a:cubicBezTo>
                <a:cubicBezTo>
                  <a:pt x="3444459" y="2656144"/>
                  <a:pt x="3725498" y="2375367"/>
                  <a:pt x="4084348" y="2315969"/>
                </a:cubicBezTo>
                <a:lnTo>
                  <a:pt x="4084465" y="2314821"/>
                </a:lnTo>
                <a:cubicBezTo>
                  <a:pt x="4089774" y="2313811"/>
                  <a:pt x="4095102" y="2312863"/>
                  <a:pt x="4100678" y="2313282"/>
                </a:cubicBezTo>
                <a:cubicBezTo>
                  <a:pt x="4131861" y="2307725"/>
                  <a:pt x="4163754" y="2304744"/>
                  <a:pt x="4196139" y="2304217"/>
                </a:cubicBezTo>
                <a:close/>
                <a:moveTo>
                  <a:pt x="2543827" y="2302594"/>
                </a:moveTo>
                <a:lnTo>
                  <a:pt x="2560914" y="2304217"/>
                </a:lnTo>
                <a:cubicBezTo>
                  <a:pt x="2593300" y="2304744"/>
                  <a:pt x="2625192" y="2307725"/>
                  <a:pt x="2656376" y="2313282"/>
                </a:cubicBezTo>
                <a:cubicBezTo>
                  <a:pt x="2661952" y="2312863"/>
                  <a:pt x="2667280" y="2313811"/>
                  <a:pt x="2672588" y="2314821"/>
                </a:cubicBezTo>
                <a:lnTo>
                  <a:pt x="2672706" y="2315969"/>
                </a:lnTo>
                <a:cubicBezTo>
                  <a:pt x="3031556" y="2375367"/>
                  <a:pt x="3312595" y="2656144"/>
                  <a:pt x="3362871" y="3009010"/>
                </a:cubicBezTo>
                <a:cubicBezTo>
                  <a:pt x="3363039" y="3009063"/>
                  <a:pt x="3363208" y="3009068"/>
                  <a:pt x="3363377" y="3009073"/>
                </a:cubicBezTo>
                <a:lnTo>
                  <a:pt x="3363917" y="3015763"/>
                </a:lnTo>
                <a:cubicBezTo>
                  <a:pt x="3368974" y="3046007"/>
                  <a:pt x="3371423" y="3076892"/>
                  <a:pt x="3371381" y="3108220"/>
                </a:cubicBezTo>
                <a:cubicBezTo>
                  <a:pt x="3372693" y="3113850"/>
                  <a:pt x="3372752" y="3119519"/>
                  <a:pt x="3372752" y="3125201"/>
                </a:cubicBezTo>
                <a:cubicBezTo>
                  <a:pt x="3372752" y="3129023"/>
                  <a:pt x="3372725" y="3132839"/>
                  <a:pt x="3372159" y="3136641"/>
                </a:cubicBezTo>
                <a:lnTo>
                  <a:pt x="3371660" y="3136608"/>
                </a:lnTo>
                <a:lnTo>
                  <a:pt x="3371634" y="3137103"/>
                </a:lnTo>
                <a:lnTo>
                  <a:pt x="3354515" y="3135477"/>
                </a:lnTo>
                <a:cubicBezTo>
                  <a:pt x="3322141" y="3134950"/>
                  <a:pt x="3290261" y="3131969"/>
                  <a:pt x="3259089" y="3126415"/>
                </a:cubicBezTo>
                <a:cubicBezTo>
                  <a:pt x="3253512" y="3126834"/>
                  <a:pt x="3248183" y="3125886"/>
                  <a:pt x="3242872" y="3124875"/>
                </a:cubicBezTo>
                <a:lnTo>
                  <a:pt x="3242756" y="3123727"/>
                </a:lnTo>
                <a:cubicBezTo>
                  <a:pt x="2883905" y="3064328"/>
                  <a:pt x="2602866" y="2783551"/>
                  <a:pt x="2552590" y="2430686"/>
                </a:cubicBezTo>
                <a:cubicBezTo>
                  <a:pt x="2552423" y="2430633"/>
                  <a:pt x="2552254" y="2430628"/>
                  <a:pt x="2552085" y="2430623"/>
                </a:cubicBezTo>
                <a:lnTo>
                  <a:pt x="2551547" y="2423947"/>
                </a:lnTo>
                <a:cubicBezTo>
                  <a:pt x="2546488" y="2393697"/>
                  <a:pt x="2544037" y="2362806"/>
                  <a:pt x="2544079" y="2331471"/>
                </a:cubicBezTo>
                <a:cubicBezTo>
                  <a:pt x="2542767" y="2325843"/>
                  <a:pt x="2542709" y="2320176"/>
                  <a:pt x="2542709" y="2314495"/>
                </a:cubicBezTo>
                <a:lnTo>
                  <a:pt x="2543303" y="2303055"/>
                </a:lnTo>
                <a:lnTo>
                  <a:pt x="2543801" y="2303088"/>
                </a:lnTo>
                <a:close/>
                <a:moveTo>
                  <a:pt x="2521076" y="2302594"/>
                </a:moveTo>
                <a:lnTo>
                  <a:pt x="2521102" y="2303088"/>
                </a:lnTo>
                <a:lnTo>
                  <a:pt x="2521600" y="2303055"/>
                </a:lnTo>
                <a:lnTo>
                  <a:pt x="2522194" y="2314495"/>
                </a:lnTo>
                <a:cubicBezTo>
                  <a:pt x="2522194" y="2320176"/>
                  <a:pt x="2522135" y="2325843"/>
                  <a:pt x="2520823" y="2331471"/>
                </a:cubicBezTo>
                <a:cubicBezTo>
                  <a:pt x="2520865" y="2362806"/>
                  <a:pt x="2518415" y="2393697"/>
                  <a:pt x="2513356" y="2423947"/>
                </a:cubicBezTo>
                <a:lnTo>
                  <a:pt x="2512818" y="2430623"/>
                </a:lnTo>
                <a:cubicBezTo>
                  <a:pt x="2512648" y="2430628"/>
                  <a:pt x="2512480" y="2430633"/>
                  <a:pt x="2512312" y="2430686"/>
                </a:cubicBezTo>
                <a:cubicBezTo>
                  <a:pt x="2462037" y="2783551"/>
                  <a:pt x="2180998" y="3064328"/>
                  <a:pt x="1822147" y="3123727"/>
                </a:cubicBezTo>
                <a:lnTo>
                  <a:pt x="1822030" y="3124875"/>
                </a:lnTo>
                <a:cubicBezTo>
                  <a:pt x="1816720" y="3125886"/>
                  <a:pt x="1811391" y="3126834"/>
                  <a:pt x="1805814" y="3126415"/>
                </a:cubicBezTo>
                <a:cubicBezTo>
                  <a:pt x="1774642" y="3131969"/>
                  <a:pt x="1742762" y="3134950"/>
                  <a:pt x="1710387" y="3135477"/>
                </a:cubicBezTo>
                <a:lnTo>
                  <a:pt x="1693269" y="3137103"/>
                </a:lnTo>
                <a:lnTo>
                  <a:pt x="1693243" y="3136608"/>
                </a:lnTo>
                <a:lnTo>
                  <a:pt x="1692744" y="3136641"/>
                </a:lnTo>
                <a:cubicBezTo>
                  <a:pt x="1692178" y="3132839"/>
                  <a:pt x="1692151" y="3129023"/>
                  <a:pt x="1692151" y="3125201"/>
                </a:cubicBezTo>
                <a:cubicBezTo>
                  <a:pt x="1692151" y="3119519"/>
                  <a:pt x="1692209" y="3113850"/>
                  <a:pt x="1693521" y="3108220"/>
                </a:cubicBezTo>
                <a:cubicBezTo>
                  <a:pt x="1693479" y="3076892"/>
                  <a:pt x="1695929" y="3046007"/>
                  <a:pt x="1700985" y="3015763"/>
                </a:cubicBezTo>
                <a:lnTo>
                  <a:pt x="1701526" y="3009073"/>
                </a:lnTo>
                <a:cubicBezTo>
                  <a:pt x="1701694" y="3009068"/>
                  <a:pt x="1701864" y="3009063"/>
                  <a:pt x="1702031" y="3009010"/>
                </a:cubicBezTo>
                <a:cubicBezTo>
                  <a:pt x="1752308" y="2656144"/>
                  <a:pt x="2033347" y="2375367"/>
                  <a:pt x="2392197" y="2315969"/>
                </a:cubicBezTo>
                <a:lnTo>
                  <a:pt x="2392314" y="2314821"/>
                </a:lnTo>
                <a:cubicBezTo>
                  <a:pt x="2397623" y="2313811"/>
                  <a:pt x="2402951" y="2312863"/>
                  <a:pt x="2408527" y="2313282"/>
                </a:cubicBezTo>
                <a:cubicBezTo>
                  <a:pt x="2439710" y="2307725"/>
                  <a:pt x="2471603" y="2304744"/>
                  <a:pt x="2503988" y="2304217"/>
                </a:cubicBezTo>
                <a:close/>
                <a:moveTo>
                  <a:pt x="851676" y="2302594"/>
                </a:moveTo>
                <a:lnTo>
                  <a:pt x="868763" y="2304217"/>
                </a:lnTo>
                <a:cubicBezTo>
                  <a:pt x="901149" y="2304744"/>
                  <a:pt x="933041" y="2307725"/>
                  <a:pt x="964225" y="2313282"/>
                </a:cubicBezTo>
                <a:cubicBezTo>
                  <a:pt x="969801" y="2312863"/>
                  <a:pt x="975129" y="2313811"/>
                  <a:pt x="980437" y="2314821"/>
                </a:cubicBezTo>
                <a:lnTo>
                  <a:pt x="980555" y="2315969"/>
                </a:lnTo>
                <a:cubicBezTo>
                  <a:pt x="1339405" y="2375367"/>
                  <a:pt x="1620444" y="2656144"/>
                  <a:pt x="1670720" y="3009010"/>
                </a:cubicBezTo>
                <a:cubicBezTo>
                  <a:pt x="1670888" y="3009063"/>
                  <a:pt x="1671057" y="3009068"/>
                  <a:pt x="1671226" y="3009073"/>
                </a:cubicBezTo>
                <a:lnTo>
                  <a:pt x="1671766" y="3015763"/>
                </a:lnTo>
                <a:cubicBezTo>
                  <a:pt x="1676823" y="3046007"/>
                  <a:pt x="1679272" y="3076892"/>
                  <a:pt x="1679230" y="3108220"/>
                </a:cubicBezTo>
                <a:cubicBezTo>
                  <a:pt x="1680542" y="3113850"/>
                  <a:pt x="1680601" y="3119519"/>
                  <a:pt x="1680601" y="3125201"/>
                </a:cubicBezTo>
                <a:cubicBezTo>
                  <a:pt x="1680601" y="3129023"/>
                  <a:pt x="1680574" y="3132839"/>
                  <a:pt x="1680008" y="3136641"/>
                </a:cubicBezTo>
                <a:lnTo>
                  <a:pt x="1679509" y="3136608"/>
                </a:lnTo>
                <a:lnTo>
                  <a:pt x="1679483" y="3137103"/>
                </a:lnTo>
                <a:lnTo>
                  <a:pt x="1662364" y="3135477"/>
                </a:lnTo>
                <a:cubicBezTo>
                  <a:pt x="1629990" y="3134950"/>
                  <a:pt x="1598110" y="3131969"/>
                  <a:pt x="1566938" y="3126415"/>
                </a:cubicBezTo>
                <a:cubicBezTo>
                  <a:pt x="1561361" y="3126834"/>
                  <a:pt x="1556032" y="3125886"/>
                  <a:pt x="1550721" y="3124875"/>
                </a:cubicBezTo>
                <a:lnTo>
                  <a:pt x="1550605" y="3123727"/>
                </a:lnTo>
                <a:cubicBezTo>
                  <a:pt x="1191754" y="3064328"/>
                  <a:pt x="910715" y="2783551"/>
                  <a:pt x="860439" y="2430686"/>
                </a:cubicBezTo>
                <a:cubicBezTo>
                  <a:pt x="860272" y="2430633"/>
                  <a:pt x="860103" y="2430628"/>
                  <a:pt x="859934" y="2430623"/>
                </a:cubicBezTo>
                <a:lnTo>
                  <a:pt x="859396" y="2423947"/>
                </a:lnTo>
                <a:cubicBezTo>
                  <a:pt x="854337" y="2393697"/>
                  <a:pt x="851886" y="2362806"/>
                  <a:pt x="851928" y="2331471"/>
                </a:cubicBezTo>
                <a:cubicBezTo>
                  <a:pt x="850616" y="2325843"/>
                  <a:pt x="850558" y="2320176"/>
                  <a:pt x="850558" y="2314495"/>
                </a:cubicBezTo>
                <a:lnTo>
                  <a:pt x="851152" y="2303055"/>
                </a:lnTo>
                <a:lnTo>
                  <a:pt x="851650" y="2303088"/>
                </a:lnTo>
                <a:close/>
                <a:moveTo>
                  <a:pt x="828925" y="2302594"/>
                </a:moveTo>
                <a:lnTo>
                  <a:pt x="828951" y="2303088"/>
                </a:lnTo>
                <a:lnTo>
                  <a:pt x="829449" y="2303055"/>
                </a:lnTo>
                <a:lnTo>
                  <a:pt x="830043" y="2314495"/>
                </a:lnTo>
                <a:cubicBezTo>
                  <a:pt x="830043" y="2320176"/>
                  <a:pt x="829984" y="2325843"/>
                  <a:pt x="828672" y="2331471"/>
                </a:cubicBezTo>
                <a:cubicBezTo>
                  <a:pt x="828714" y="2362806"/>
                  <a:pt x="826264" y="2393697"/>
                  <a:pt x="821205" y="2423947"/>
                </a:cubicBezTo>
                <a:lnTo>
                  <a:pt x="820667" y="2430623"/>
                </a:lnTo>
                <a:cubicBezTo>
                  <a:pt x="820497" y="2430628"/>
                  <a:pt x="820329" y="2430633"/>
                  <a:pt x="820161" y="2430686"/>
                </a:cubicBezTo>
                <a:cubicBezTo>
                  <a:pt x="769886" y="2783551"/>
                  <a:pt x="488847" y="3064328"/>
                  <a:pt x="129995" y="3123727"/>
                </a:cubicBezTo>
                <a:lnTo>
                  <a:pt x="129879" y="3124875"/>
                </a:lnTo>
                <a:cubicBezTo>
                  <a:pt x="124569" y="3125886"/>
                  <a:pt x="119240" y="3126834"/>
                  <a:pt x="113663" y="3126415"/>
                </a:cubicBezTo>
                <a:cubicBezTo>
                  <a:pt x="82491" y="3131969"/>
                  <a:pt x="50611" y="3134950"/>
                  <a:pt x="18236" y="3135477"/>
                </a:cubicBezTo>
                <a:lnTo>
                  <a:pt x="1118" y="3137103"/>
                </a:lnTo>
                <a:lnTo>
                  <a:pt x="1092" y="3136608"/>
                </a:lnTo>
                <a:lnTo>
                  <a:pt x="593" y="3136641"/>
                </a:lnTo>
                <a:cubicBezTo>
                  <a:pt x="27" y="3132839"/>
                  <a:pt x="0" y="3129023"/>
                  <a:pt x="0" y="3125201"/>
                </a:cubicBezTo>
                <a:cubicBezTo>
                  <a:pt x="0" y="3119519"/>
                  <a:pt x="58" y="3113850"/>
                  <a:pt x="1370" y="3108220"/>
                </a:cubicBezTo>
                <a:cubicBezTo>
                  <a:pt x="1328" y="3076892"/>
                  <a:pt x="3778" y="3046007"/>
                  <a:pt x="8835" y="3015763"/>
                </a:cubicBezTo>
                <a:lnTo>
                  <a:pt x="9375" y="3009073"/>
                </a:lnTo>
                <a:cubicBezTo>
                  <a:pt x="9543" y="3009068"/>
                  <a:pt x="9713" y="3009063"/>
                  <a:pt x="9880" y="3009010"/>
                </a:cubicBezTo>
                <a:cubicBezTo>
                  <a:pt x="60157" y="2656144"/>
                  <a:pt x="341196" y="2375367"/>
                  <a:pt x="700046" y="2315969"/>
                </a:cubicBezTo>
                <a:lnTo>
                  <a:pt x="700163" y="2314821"/>
                </a:lnTo>
                <a:cubicBezTo>
                  <a:pt x="705472" y="2313811"/>
                  <a:pt x="710800" y="2312863"/>
                  <a:pt x="716376" y="2313282"/>
                </a:cubicBezTo>
                <a:cubicBezTo>
                  <a:pt x="747559" y="2307725"/>
                  <a:pt x="779452" y="2304744"/>
                  <a:pt x="811837" y="2304217"/>
                </a:cubicBezTo>
                <a:close/>
                <a:moveTo>
                  <a:pt x="8305836" y="1608087"/>
                </a:moveTo>
                <a:cubicBezTo>
                  <a:pt x="8030646" y="1666766"/>
                  <a:pt x="7815802" y="1879876"/>
                  <a:pt x="7762527" y="2148655"/>
                </a:cubicBezTo>
                <a:cubicBezTo>
                  <a:pt x="8037717" y="2089976"/>
                  <a:pt x="8252560" y="1876866"/>
                  <a:pt x="8305836" y="1608087"/>
                </a:cubicBezTo>
                <a:close/>
                <a:moveTo>
                  <a:pt x="6911971" y="1608087"/>
                </a:moveTo>
                <a:cubicBezTo>
                  <a:pt x="6965247" y="1876866"/>
                  <a:pt x="7180090" y="2089976"/>
                  <a:pt x="7455280" y="2148655"/>
                </a:cubicBezTo>
                <a:cubicBezTo>
                  <a:pt x="7402005" y="1879876"/>
                  <a:pt x="7187161" y="1666766"/>
                  <a:pt x="6911971" y="1608087"/>
                </a:cubicBezTo>
                <a:close/>
                <a:moveTo>
                  <a:pt x="6613685" y="1608087"/>
                </a:moveTo>
                <a:cubicBezTo>
                  <a:pt x="6338495" y="1666766"/>
                  <a:pt x="6123651" y="1879876"/>
                  <a:pt x="6070376" y="2148655"/>
                </a:cubicBezTo>
                <a:cubicBezTo>
                  <a:pt x="6345566" y="2089976"/>
                  <a:pt x="6560409" y="1876866"/>
                  <a:pt x="6613685" y="1608087"/>
                </a:cubicBezTo>
                <a:close/>
                <a:moveTo>
                  <a:pt x="5219820" y="1608087"/>
                </a:moveTo>
                <a:cubicBezTo>
                  <a:pt x="5273096" y="1876866"/>
                  <a:pt x="5487939" y="2089976"/>
                  <a:pt x="5763129" y="2148655"/>
                </a:cubicBezTo>
                <a:cubicBezTo>
                  <a:pt x="5709854" y="1879876"/>
                  <a:pt x="5495010" y="1666766"/>
                  <a:pt x="5219820" y="1608087"/>
                </a:cubicBezTo>
                <a:close/>
                <a:moveTo>
                  <a:pt x="4921534" y="1608087"/>
                </a:moveTo>
                <a:cubicBezTo>
                  <a:pt x="4646344" y="1666766"/>
                  <a:pt x="4431500" y="1879876"/>
                  <a:pt x="4378225" y="2148655"/>
                </a:cubicBezTo>
                <a:cubicBezTo>
                  <a:pt x="4653415" y="2089976"/>
                  <a:pt x="4868259" y="1876866"/>
                  <a:pt x="4921534" y="1608087"/>
                </a:cubicBezTo>
                <a:close/>
                <a:moveTo>
                  <a:pt x="3527669" y="1608087"/>
                </a:moveTo>
                <a:cubicBezTo>
                  <a:pt x="3580945" y="1876866"/>
                  <a:pt x="3795788" y="2089976"/>
                  <a:pt x="4070978" y="2148655"/>
                </a:cubicBezTo>
                <a:cubicBezTo>
                  <a:pt x="4017703" y="1879876"/>
                  <a:pt x="3802859" y="1666766"/>
                  <a:pt x="3527669" y="1608087"/>
                </a:cubicBezTo>
                <a:close/>
                <a:moveTo>
                  <a:pt x="3229383" y="1608087"/>
                </a:moveTo>
                <a:cubicBezTo>
                  <a:pt x="2954193" y="1666766"/>
                  <a:pt x="2739349" y="1879876"/>
                  <a:pt x="2686074" y="2148655"/>
                </a:cubicBezTo>
                <a:cubicBezTo>
                  <a:pt x="2961264" y="2089976"/>
                  <a:pt x="3176107" y="1876866"/>
                  <a:pt x="3229383" y="1608087"/>
                </a:cubicBezTo>
                <a:close/>
                <a:moveTo>
                  <a:pt x="1835518" y="1608087"/>
                </a:moveTo>
                <a:cubicBezTo>
                  <a:pt x="1888794" y="1876866"/>
                  <a:pt x="2103637" y="2089976"/>
                  <a:pt x="2378827" y="2148655"/>
                </a:cubicBezTo>
                <a:cubicBezTo>
                  <a:pt x="2325552" y="1879876"/>
                  <a:pt x="2110708" y="1666766"/>
                  <a:pt x="1835518" y="1608087"/>
                </a:cubicBezTo>
                <a:close/>
                <a:moveTo>
                  <a:pt x="1537232" y="1608087"/>
                </a:moveTo>
                <a:cubicBezTo>
                  <a:pt x="1262042" y="1666766"/>
                  <a:pt x="1047198" y="1879876"/>
                  <a:pt x="993923" y="2148655"/>
                </a:cubicBezTo>
                <a:cubicBezTo>
                  <a:pt x="1269113" y="2089976"/>
                  <a:pt x="1483956" y="1876866"/>
                  <a:pt x="1537232" y="1608087"/>
                </a:cubicBezTo>
                <a:close/>
                <a:moveTo>
                  <a:pt x="143367" y="1608087"/>
                </a:moveTo>
                <a:cubicBezTo>
                  <a:pt x="196643" y="1876866"/>
                  <a:pt x="411486" y="2089976"/>
                  <a:pt x="686676" y="2148655"/>
                </a:cubicBezTo>
                <a:cubicBezTo>
                  <a:pt x="633401" y="1879876"/>
                  <a:pt x="418557" y="1666766"/>
                  <a:pt x="143367" y="1608087"/>
                </a:cubicBezTo>
                <a:close/>
                <a:moveTo>
                  <a:pt x="8461873" y="1464394"/>
                </a:moveTo>
                <a:lnTo>
                  <a:pt x="8478960" y="1466004"/>
                </a:lnTo>
                <a:cubicBezTo>
                  <a:pt x="8511346" y="1466527"/>
                  <a:pt x="8543239" y="1469485"/>
                  <a:pt x="8574422" y="1474998"/>
                </a:cubicBezTo>
                <a:cubicBezTo>
                  <a:pt x="8579998" y="1474582"/>
                  <a:pt x="8585326" y="1475523"/>
                  <a:pt x="8590635" y="1476525"/>
                </a:cubicBezTo>
                <a:lnTo>
                  <a:pt x="8590752" y="1477664"/>
                </a:lnTo>
                <a:cubicBezTo>
                  <a:pt x="8815033" y="1514497"/>
                  <a:pt x="9008920" y="1637126"/>
                  <a:pt x="9135069" y="1809390"/>
                </a:cubicBezTo>
                <a:lnTo>
                  <a:pt x="9139239" y="1816149"/>
                </a:lnTo>
                <a:lnTo>
                  <a:pt x="9139239" y="2119309"/>
                </a:lnTo>
                <a:lnTo>
                  <a:pt x="9120077" y="2050665"/>
                </a:lnTo>
                <a:cubicBezTo>
                  <a:pt x="9039502" y="1829012"/>
                  <a:pt x="8844913" y="1659431"/>
                  <a:pt x="8604122" y="1608087"/>
                </a:cubicBezTo>
                <a:cubicBezTo>
                  <a:pt x="8650738" y="1843269"/>
                  <a:pt x="8821055" y="2035829"/>
                  <a:pt x="9047261" y="2119605"/>
                </a:cubicBezTo>
                <a:lnTo>
                  <a:pt x="9139239" y="2146279"/>
                </a:lnTo>
                <a:lnTo>
                  <a:pt x="9139239" y="2273778"/>
                </a:lnTo>
                <a:lnTo>
                  <a:pt x="9030179" y="2246972"/>
                </a:lnTo>
                <a:cubicBezTo>
                  <a:pt x="8735297" y="2149386"/>
                  <a:pt x="8514628" y="1897812"/>
                  <a:pt x="8470637" y="1591480"/>
                </a:cubicBezTo>
                <a:cubicBezTo>
                  <a:pt x="8470469" y="1591427"/>
                  <a:pt x="8470301" y="1591423"/>
                  <a:pt x="8470131" y="1591418"/>
                </a:cubicBezTo>
                <a:lnTo>
                  <a:pt x="8469593" y="1584794"/>
                </a:lnTo>
                <a:cubicBezTo>
                  <a:pt x="8464534" y="1554782"/>
                  <a:pt x="8462083" y="1524133"/>
                  <a:pt x="8462126" y="1493044"/>
                </a:cubicBezTo>
                <a:cubicBezTo>
                  <a:pt x="8460814" y="1487460"/>
                  <a:pt x="8460755" y="1481838"/>
                  <a:pt x="8460755" y="1476202"/>
                </a:cubicBezTo>
                <a:lnTo>
                  <a:pt x="8461349" y="1464852"/>
                </a:lnTo>
                <a:lnTo>
                  <a:pt x="8461847" y="1464884"/>
                </a:lnTo>
                <a:close/>
                <a:moveTo>
                  <a:pt x="8448085" y="1464394"/>
                </a:moveTo>
                <a:lnTo>
                  <a:pt x="8448111" y="1464884"/>
                </a:lnTo>
                <a:lnTo>
                  <a:pt x="8448609" y="1464852"/>
                </a:lnTo>
                <a:lnTo>
                  <a:pt x="8449203" y="1476202"/>
                </a:lnTo>
                <a:cubicBezTo>
                  <a:pt x="8449203" y="1481838"/>
                  <a:pt x="8449144" y="1487460"/>
                  <a:pt x="8447832" y="1493044"/>
                </a:cubicBezTo>
                <a:cubicBezTo>
                  <a:pt x="8447875" y="1524133"/>
                  <a:pt x="8445424" y="1554782"/>
                  <a:pt x="8440365" y="1584794"/>
                </a:cubicBezTo>
                <a:lnTo>
                  <a:pt x="8439827" y="1591418"/>
                </a:lnTo>
                <a:cubicBezTo>
                  <a:pt x="8439657" y="1591423"/>
                  <a:pt x="8439489" y="1591427"/>
                  <a:pt x="8439321" y="1591480"/>
                </a:cubicBezTo>
                <a:cubicBezTo>
                  <a:pt x="8389046" y="1941574"/>
                  <a:pt x="8108007" y="2220146"/>
                  <a:pt x="7749156" y="2279078"/>
                </a:cubicBezTo>
                <a:lnTo>
                  <a:pt x="7749040" y="2280217"/>
                </a:lnTo>
                <a:cubicBezTo>
                  <a:pt x="7743729" y="2281220"/>
                  <a:pt x="7738400" y="2282161"/>
                  <a:pt x="7732823" y="2281745"/>
                </a:cubicBezTo>
                <a:cubicBezTo>
                  <a:pt x="7701651" y="2287255"/>
                  <a:pt x="7669771" y="2290213"/>
                  <a:pt x="7637396" y="2290736"/>
                </a:cubicBezTo>
                <a:lnTo>
                  <a:pt x="7620278" y="2292349"/>
                </a:lnTo>
                <a:lnTo>
                  <a:pt x="7620252" y="2291858"/>
                </a:lnTo>
                <a:lnTo>
                  <a:pt x="7619753" y="2291891"/>
                </a:lnTo>
                <a:cubicBezTo>
                  <a:pt x="7619187" y="2288119"/>
                  <a:pt x="7619160" y="2284333"/>
                  <a:pt x="7619160" y="2280541"/>
                </a:cubicBezTo>
                <a:cubicBezTo>
                  <a:pt x="7619160" y="2274903"/>
                  <a:pt x="7619219" y="2269279"/>
                  <a:pt x="7620531" y="2263693"/>
                </a:cubicBezTo>
                <a:cubicBezTo>
                  <a:pt x="7620488" y="2232611"/>
                  <a:pt x="7622938" y="2201969"/>
                  <a:pt x="7627995" y="2171962"/>
                </a:cubicBezTo>
                <a:lnTo>
                  <a:pt x="7628535" y="2165325"/>
                </a:lnTo>
                <a:cubicBezTo>
                  <a:pt x="7628704" y="2165320"/>
                  <a:pt x="7628873" y="2165315"/>
                  <a:pt x="7629040" y="2165262"/>
                </a:cubicBezTo>
                <a:cubicBezTo>
                  <a:pt x="7679317" y="1815167"/>
                  <a:pt x="7960356" y="1536596"/>
                  <a:pt x="8319206" y="1477664"/>
                </a:cubicBezTo>
                <a:lnTo>
                  <a:pt x="8319323" y="1476525"/>
                </a:lnTo>
                <a:cubicBezTo>
                  <a:pt x="8324632" y="1475523"/>
                  <a:pt x="8329960" y="1474582"/>
                  <a:pt x="8335536" y="1474998"/>
                </a:cubicBezTo>
                <a:cubicBezTo>
                  <a:pt x="8366719" y="1469485"/>
                  <a:pt x="8398612" y="1466527"/>
                  <a:pt x="8430998" y="1466004"/>
                </a:cubicBezTo>
                <a:close/>
                <a:moveTo>
                  <a:pt x="6769722" y="1464394"/>
                </a:moveTo>
                <a:lnTo>
                  <a:pt x="6786810" y="1466004"/>
                </a:lnTo>
                <a:cubicBezTo>
                  <a:pt x="6819195" y="1466527"/>
                  <a:pt x="6851088" y="1469485"/>
                  <a:pt x="6882271" y="1474998"/>
                </a:cubicBezTo>
                <a:cubicBezTo>
                  <a:pt x="6887847" y="1474582"/>
                  <a:pt x="6893175" y="1475523"/>
                  <a:pt x="6898484" y="1476525"/>
                </a:cubicBezTo>
                <a:lnTo>
                  <a:pt x="6898601" y="1477664"/>
                </a:lnTo>
                <a:cubicBezTo>
                  <a:pt x="7257451" y="1536596"/>
                  <a:pt x="7538490" y="1815167"/>
                  <a:pt x="7588766" y="2165262"/>
                </a:cubicBezTo>
                <a:cubicBezTo>
                  <a:pt x="7588934" y="2165315"/>
                  <a:pt x="7589103" y="2165320"/>
                  <a:pt x="7589272" y="2165325"/>
                </a:cubicBezTo>
                <a:lnTo>
                  <a:pt x="7589812" y="2171962"/>
                </a:lnTo>
                <a:cubicBezTo>
                  <a:pt x="7594869" y="2201969"/>
                  <a:pt x="7597319" y="2232611"/>
                  <a:pt x="7597276" y="2263693"/>
                </a:cubicBezTo>
                <a:cubicBezTo>
                  <a:pt x="7598588" y="2269279"/>
                  <a:pt x="7598647" y="2274903"/>
                  <a:pt x="7598647" y="2280541"/>
                </a:cubicBezTo>
                <a:cubicBezTo>
                  <a:pt x="7598647" y="2284333"/>
                  <a:pt x="7598620" y="2288119"/>
                  <a:pt x="7598054" y="2291891"/>
                </a:cubicBezTo>
                <a:lnTo>
                  <a:pt x="7597555" y="2291858"/>
                </a:lnTo>
                <a:lnTo>
                  <a:pt x="7597529" y="2292349"/>
                </a:lnTo>
                <a:lnTo>
                  <a:pt x="7580411" y="2290736"/>
                </a:lnTo>
                <a:cubicBezTo>
                  <a:pt x="7548036" y="2290213"/>
                  <a:pt x="7516156" y="2287255"/>
                  <a:pt x="7484984" y="2281745"/>
                </a:cubicBezTo>
                <a:cubicBezTo>
                  <a:pt x="7479407" y="2282161"/>
                  <a:pt x="7474078" y="2281220"/>
                  <a:pt x="7468767" y="2280217"/>
                </a:cubicBezTo>
                <a:lnTo>
                  <a:pt x="7468651" y="2279078"/>
                </a:lnTo>
                <a:cubicBezTo>
                  <a:pt x="7109800" y="2220146"/>
                  <a:pt x="6828761" y="1941574"/>
                  <a:pt x="6778486" y="1591480"/>
                </a:cubicBezTo>
                <a:cubicBezTo>
                  <a:pt x="6778318" y="1591427"/>
                  <a:pt x="6778150" y="1591423"/>
                  <a:pt x="6777980" y="1591418"/>
                </a:cubicBezTo>
                <a:lnTo>
                  <a:pt x="6777442" y="1584794"/>
                </a:lnTo>
                <a:cubicBezTo>
                  <a:pt x="6772383" y="1554782"/>
                  <a:pt x="6769933" y="1524133"/>
                  <a:pt x="6769975" y="1493044"/>
                </a:cubicBezTo>
                <a:cubicBezTo>
                  <a:pt x="6768663" y="1487460"/>
                  <a:pt x="6768604" y="1481838"/>
                  <a:pt x="6768604" y="1476202"/>
                </a:cubicBezTo>
                <a:lnTo>
                  <a:pt x="6769198" y="1464852"/>
                </a:lnTo>
                <a:lnTo>
                  <a:pt x="6769696" y="1464884"/>
                </a:lnTo>
                <a:close/>
                <a:moveTo>
                  <a:pt x="6755934" y="1464394"/>
                </a:moveTo>
                <a:lnTo>
                  <a:pt x="6755960" y="1464884"/>
                </a:lnTo>
                <a:lnTo>
                  <a:pt x="6756458" y="1464852"/>
                </a:lnTo>
                <a:lnTo>
                  <a:pt x="6757052" y="1476202"/>
                </a:lnTo>
                <a:cubicBezTo>
                  <a:pt x="6757052" y="1481838"/>
                  <a:pt x="6756994" y="1487460"/>
                  <a:pt x="6755682" y="1493044"/>
                </a:cubicBezTo>
                <a:cubicBezTo>
                  <a:pt x="6755724" y="1524133"/>
                  <a:pt x="6753273" y="1554782"/>
                  <a:pt x="6748215" y="1584794"/>
                </a:cubicBezTo>
                <a:lnTo>
                  <a:pt x="6747676" y="1591418"/>
                </a:lnTo>
                <a:cubicBezTo>
                  <a:pt x="6747507" y="1591423"/>
                  <a:pt x="6747338" y="1591427"/>
                  <a:pt x="6747171" y="1591480"/>
                </a:cubicBezTo>
                <a:cubicBezTo>
                  <a:pt x="6696895" y="1941574"/>
                  <a:pt x="6415856" y="2220146"/>
                  <a:pt x="6057005" y="2279078"/>
                </a:cubicBezTo>
                <a:lnTo>
                  <a:pt x="6056889" y="2280217"/>
                </a:lnTo>
                <a:cubicBezTo>
                  <a:pt x="6051578" y="2281220"/>
                  <a:pt x="6046249" y="2282161"/>
                  <a:pt x="6040672" y="2281745"/>
                </a:cubicBezTo>
                <a:cubicBezTo>
                  <a:pt x="6009500" y="2287255"/>
                  <a:pt x="5977620" y="2290213"/>
                  <a:pt x="5945246" y="2290736"/>
                </a:cubicBezTo>
                <a:lnTo>
                  <a:pt x="5928127" y="2292349"/>
                </a:lnTo>
                <a:lnTo>
                  <a:pt x="5928101" y="2291858"/>
                </a:lnTo>
                <a:lnTo>
                  <a:pt x="5927602" y="2291891"/>
                </a:lnTo>
                <a:cubicBezTo>
                  <a:pt x="5927036" y="2288119"/>
                  <a:pt x="5927009" y="2284333"/>
                  <a:pt x="5927009" y="2280541"/>
                </a:cubicBezTo>
                <a:cubicBezTo>
                  <a:pt x="5927009" y="2274903"/>
                  <a:pt x="5927068" y="2269279"/>
                  <a:pt x="5928380" y="2263693"/>
                </a:cubicBezTo>
                <a:cubicBezTo>
                  <a:pt x="5928338" y="2232611"/>
                  <a:pt x="5930787" y="2201969"/>
                  <a:pt x="5935844" y="2171962"/>
                </a:cubicBezTo>
                <a:lnTo>
                  <a:pt x="5936384" y="2165325"/>
                </a:lnTo>
                <a:cubicBezTo>
                  <a:pt x="5936553" y="2165320"/>
                  <a:pt x="5936722" y="2165315"/>
                  <a:pt x="5936890" y="2165262"/>
                </a:cubicBezTo>
                <a:cubicBezTo>
                  <a:pt x="5987166" y="1815167"/>
                  <a:pt x="6268205" y="1536596"/>
                  <a:pt x="6627056" y="1477664"/>
                </a:cubicBezTo>
                <a:lnTo>
                  <a:pt x="6627173" y="1476525"/>
                </a:lnTo>
                <a:cubicBezTo>
                  <a:pt x="6632481" y="1475523"/>
                  <a:pt x="6637809" y="1474582"/>
                  <a:pt x="6643385" y="1474998"/>
                </a:cubicBezTo>
                <a:cubicBezTo>
                  <a:pt x="6674569" y="1469485"/>
                  <a:pt x="6706461" y="1466527"/>
                  <a:pt x="6738847" y="1466004"/>
                </a:cubicBezTo>
                <a:close/>
                <a:moveTo>
                  <a:pt x="5077571" y="1464394"/>
                </a:moveTo>
                <a:lnTo>
                  <a:pt x="5094659" y="1466004"/>
                </a:lnTo>
                <a:cubicBezTo>
                  <a:pt x="5127044" y="1466527"/>
                  <a:pt x="5158937" y="1469485"/>
                  <a:pt x="5190120" y="1474998"/>
                </a:cubicBezTo>
                <a:cubicBezTo>
                  <a:pt x="5195696" y="1474582"/>
                  <a:pt x="5201024" y="1475523"/>
                  <a:pt x="5206334" y="1476525"/>
                </a:cubicBezTo>
                <a:lnTo>
                  <a:pt x="5206450" y="1477664"/>
                </a:lnTo>
                <a:cubicBezTo>
                  <a:pt x="5565300" y="1536596"/>
                  <a:pt x="5846339" y="1815167"/>
                  <a:pt x="5896616" y="2165262"/>
                </a:cubicBezTo>
                <a:cubicBezTo>
                  <a:pt x="5896783" y="2165315"/>
                  <a:pt x="5896953" y="2165320"/>
                  <a:pt x="5897121" y="2165325"/>
                </a:cubicBezTo>
                <a:lnTo>
                  <a:pt x="5897662" y="2171962"/>
                </a:lnTo>
                <a:cubicBezTo>
                  <a:pt x="5902718" y="2201969"/>
                  <a:pt x="5905168" y="2232611"/>
                  <a:pt x="5905126" y="2263693"/>
                </a:cubicBezTo>
                <a:cubicBezTo>
                  <a:pt x="5906438" y="2269279"/>
                  <a:pt x="5906496" y="2274903"/>
                  <a:pt x="5906496" y="2280541"/>
                </a:cubicBezTo>
                <a:cubicBezTo>
                  <a:pt x="5906496" y="2284333"/>
                  <a:pt x="5906469" y="2288119"/>
                  <a:pt x="5905903" y="2291891"/>
                </a:cubicBezTo>
                <a:lnTo>
                  <a:pt x="5905404" y="2291858"/>
                </a:lnTo>
                <a:lnTo>
                  <a:pt x="5905378" y="2292349"/>
                </a:lnTo>
                <a:lnTo>
                  <a:pt x="5888260" y="2290736"/>
                </a:lnTo>
                <a:cubicBezTo>
                  <a:pt x="5855886" y="2290213"/>
                  <a:pt x="5824005" y="2287255"/>
                  <a:pt x="5792833" y="2281745"/>
                </a:cubicBezTo>
                <a:cubicBezTo>
                  <a:pt x="5787256" y="2282161"/>
                  <a:pt x="5781927" y="2281220"/>
                  <a:pt x="5776617" y="2280217"/>
                </a:cubicBezTo>
                <a:lnTo>
                  <a:pt x="5776501" y="2279078"/>
                </a:lnTo>
                <a:cubicBezTo>
                  <a:pt x="5417649" y="2220146"/>
                  <a:pt x="5136610" y="1941574"/>
                  <a:pt x="5086335" y="1591480"/>
                </a:cubicBezTo>
                <a:cubicBezTo>
                  <a:pt x="5086167" y="1591427"/>
                  <a:pt x="5085999" y="1591423"/>
                  <a:pt x="5085830" y="1591418"/>
                </a:cubicBezTo>
                <a:lnTo>
                  <a:pt x="5085291" y="1584794"/>
                </a:lnTo>
                <a:cubicBezTo>
                  <a:pt x="5080233" y="1554782"/>
                  <a:pt x="5077782" y="1524133"/>
                  <a:pt x="5077824" y="1493044"/>
                </a:cubicBezTo>
                <a:cubicBezTo>
                  <a:pt x="5076512" y="1487460"/>
                  <a:pt x="5076453" y="1481838"/>
                  <a:pt x="5076453" y="1476202"/>
                </a:cubicBezTo>
                <a:lnTo>
                  <a:pt x="5077047" y="1464852"/>
                </a:lnTo>
                <a:lnTo>
                  <a:pt x="5077545" y="1464884"/>
                </a:lnTo>
                <a:close/>
                <a:moveTo>
                  <a:pt x="5063783" y="1464394"/>
                </a:moveTo>
                <a:lnTo>
                  <a:pt x="5063809" y="1464884"/>
                </a:lnTo>
                <a:lnTo>
                  <a:pt x="5064307" y="1464852"/>
                </a:lnTo>
                <a:lnTo>
                  <a:pt x="5064902" y="1476202"/>
                </a:lnTo>
                <a:cubicBezTo>
                  <a:pt x="5064902" y="1481838"/>
                  <a:pt x="5064842" y="1487460"/>
                  <a:pt x="5063530" y="1493044"/>
                </a:cubicBezTo>
                <a:cubicBezTo>
                  <a:pt x="5063572" y="1524133"/>
                  <a:pt x="5061122" y="1554782"/>
                  <a:pt x="5056063" y="1584794"/>
                </a:cubicBezTo>
                <a:lnTo>
                  <a:pt x="5055525" y="1591418"/>
                </a:lnTo>
                <a:cubicBezTo>
                  <a:pt x="5055355" y="1591423"/>
                  <a:pt x="5055187" y="1591427"/>
                  <a:pt x="5055019" y="1591480"/>
                </a:cubicBezTo>
                <a:cubicBezTo>
                  <a:pt x="5004744" y="1941574"/>
                  <a:pt x="4723705" y="2220146"/>
                  <a:pt x="4364853" y="2279078"/>
                </a:cubicBezTo>
                <a:lnTo>
                  <a:pt x="4364737" y="2280217"/>
                </a:lnTo>
                <a:cubicBezTo>
                  <a:pt x="4359427" y="2281220"/>
                  <a:pt x="4354098" y="2282161"/>
                  <a:pt x="4348521" y="2281745"/>
                </a:cubicBezTo>
                <a:cubicBezTo>
                  <a:pt x="4317350" y="2287255"/>
                  <a:pt x="4285468" y="2290213"/>
                  <a:pt x="4253094" y="2290736"/>
                </a:cubicBezTo>
                <a:lnTo>
                  <a:pt x="4235976" y="2292349"/>
                </a:lnTo>
                <a:lnTo>
                  <a:pt x="4235950" y="2291858"/>
                </a:lnTo>
                <a:lnTo>
                  <a:pt x="4235451" y="2291891"/>
                </a:lnTo>
                <a:cubicBezTo>
                  <a:pt x="4234885" y="2288119"/>
                  <a:pt x="4234858" y="2284333"/>
                  <a:pt x="4234858" y="2280541"/>
                </a:cubicBezTo>
                <a:cubicBezTo>
                  <a:pt x="4234858" y="2274903"/>
                  <a:pt x="4234916" y="2269279"/>
                  <a:pt x="4236228" y="2263693"/>
                </a:cubicBezTo>
                <a:cubicBezTo>
                  <a:pt x="4236186" y="2232611"/>
                  <a:pt x="4238636" y="2201969"/>
                  <a:pt x="4243692" y="2171962"/>
                </a:cubicBezTo>
                <a:lnTo>
                  <a:pt x="4244233" y="2165325"/>
                </a:lnTo>
                <a:cubicBezTo>
                  <a:pt x="4244401" y="2165320"/>
                  <a:pt x="4244571" y="2165315"/>
                  <a:pt x="4244738" y="2165262"/>
                </a:cubicBezTo>
                <a:cubicBezTo>
                  <a:pt x="4295015" y="1815167"/>
                  <a:pt x="4576054" y="1536596"/>
                  <a:pt x="4934904" y="1477664"/>
                </a:cubicBezTo>
                <a:lnTo>
                  <a:pt x="4935021" y="1476525"/>
                </a:lnTo>
                <a:cubicBezTo>
                  <a:pt x="4940330" y="1475523"/>
                  <a:pt x="4945658" y="1474582"/>
                  <a:pt x="4951234" y="1474998"/>
                </a:cubicBezTo>
                <a:cubicBezTo>
                  <a:pt x="4982417" y="1469485"/>
                  <a:pt x="5014310" y="1466527"/>
                  <a:pt x="5046695" y="1466004"/>
                </a:cubicBezTo>
                <a:close/>
                <a:moveTo>
                  <a:pt x="3385420" y="1464394"/>
                </a:moveTo>
                <a:lnTo>
                  <a:pt x="3402507" y="1466004"/>
                </a:lnTo>
                <a:cubicBezTo>
                  <a:pt x="3434893" y="1466527"/>
                  <a:pt x="3466785" y="1469485"/>
                  <a:pt x="3497969" y="1474998"/>
                </a:cubicBezTo>
                <a:cubicBezTo>
                  <a:pt x="3503545" y="1474582"/>
                  <a:pt x="3508873" y="1475523"/>
                  <a:pt x="3514181" y="1476525"/>
                </a:cubicBezTo>
                <a:lnTo>
                  <a:pt x="3514298" y="1477664"/>
                </a:lnTo>
                <a:cubicBezTo>
                  <a:pt x="3873149" y="1536596"/>
                  <a:pt x="4154188" y="1815167"/>
                  <a:pt x="4204464" y="2165262"/>
                </a:cubicBezTo>
                <a:cubicBezTo>
                  <a:pt x="4204632" y="2165315"/>
                  <a:pt x="4204801" y="2165320"/>
                  <a:pt x="4204970" y="2165325"/>
                </a:cubicBezTo>
                <a:lnTo>
                  <a:pt x="4205510" y="2171962"/>
                </a:lnTo>
                <a:cubicBezTo>
                  <a:pt x="4210567" y="2201969"/>
                  <a:pt x="4213016" y="2232611"/>
                  <a:pt x="4212974" y="2263693"/>
                </a:cubicBezTo>
                <a:cubicBezTo>
                  <a:pt x="4214286" y="2269279"/>
                  <a:pt x="4214345" y="2274903"/>
                  <a:pt x="4214345" y="2280541"/>
                </a:cubicBezTo>
                <a:cubicBezTo>
                  <a:pt x="4214345" y="2284333"/>
                  <a:pt x="4214318" y="2288119"/>
                  <a:pt x="4213752" y="2291891"/>
                </a:cubicBezTo>
                <a:lnTo>
                  <a:pt x="4213253" y="2291858"/>
                </a:lnTo>
                <a:lnTo>
                  <a:pt x="4213227" y="2292349"/>
                </a:lnTo>
                <a:lnTo>
                  <a:pt x="4196108" y="2290736"/>
                </a:lnTo>
                <a:cubicBezTo>
                  <a:pt x="4163734" y="2290213"/>
                  <a:pt x="4131854" y="2287255"/>
                  <a:pt x="4100682" y="2281745"/>
                </a:cubicBezTo>
                <a:cubicBezTo>
                  <a:pt x="4095105" y="2282161"/>
                  <a:pt x="4089776" y="2281220"/>
                  <a:pt x="4084465" y="2280217"/>
                </a:cubicBezTo>
                <a:lnTo>
                  <a:pt x="4084349" y="2279078"/>
                </a:lnTo>
                <a:cubicBezTo>
                  <a:pt x="3725498" y="2220146"/>
                  <a:pt x="3444459" y="1941574"/>
                  <a:pt x="3394183" y="1591480"/>
                </a:cubicBezTo>
                <a:cubicBezTo>
                  <a:pt x="3394016" y="1591427"/>
                  <a:pt x="3393847" y="1591423"/>
                  <a:pt x="3393678" y="1591418"/>
                </a:cubicBezTo>
                <a:lnTo>
                  <a:pt x="3393139" y="1584794"/>
                </a:lnTo>
                <a:cubicBezTo>
                  <a:pt x="3388081" y="1554782"/>
                  <a:pt x="3385630" y="1524133"/>
                  <a:pt x="3385672" y="1493044"/>
                </a:cubicBezTo>
                <a:cubicBezTo>
                  <a:pt x="3384360" y="1487460"/>
                  <a:pt x="3384302" y="1481838"/>
                  <a:pt x="3384302" y="1476202"/>
                </a:cubicBezTo>
                <a:lnTo>
                  <a:pt x="3384896" y="1464852"/>
                </a:lnTo>
                <a:lnTo>
                  <a:pt x="3385394" y="1464884"/>
                </a:lnTo>
                <a:close/>
                <a:moveTo>
                  <a:pt x="3371632" y="1464394"/>
                </a:moveTo>
                <a:lnTo>
                  <a:pt x="3371658" y="1464884"/>
                </a:lnTo>
                <a:lnTo>
                  <a:pt x="3372156" y="1464852"/>
                </a:lnTo>
                <a:lnTo>
                  <a:pt x="3372750" y="1476202"/>
                </a:lnTo>
                <a:cubicBezTo>
                  <a:pt x="3372750" y="1481838"/>
                  <a:pt x="3372691" y="1487460"/>
                  <a:pt x="3371379" y="1493044"/>
                </a:cubicBezTo>
                <a:cubicBezTo>
                  <a:pt x="3371421" y="1524133"/>
                  <a:pt x="3368971" y="1554782"/>
                  <a:pt x="3363912" y="1584794"/>
                </a:cubicBezTo>
                <a:lnTo>
                  <a:pt x="3363374" y="1591418"/>
                </a:lnTo>
                <a:cubicBezTo>
                  <a:pt x="3363204" y="1591423"/>
                  <a:pt x="3363036" y="1591427"/>
                  <a:pt x="3362868" y="1591480"/>
                </a:cubicBezTo>
                <a:cubicBezTo>
                  <a:pt x="3312593" y="1941574"/>
                  <a:pt x="3031554" y="2220146"/>
                  <a:pt x="2672703" y="2279078"/>
                </a:cubicBezTo>
                <a:lnTo>
                  <a:pt x="2672586" y="2280217"/>
                </a:lnTo>
                <a:cubicBezTo>
                  <a:pt x="2667276" y="2281220"/>
                  <a:pt x="2661947" y="2282161"/>
                  <a:pt x="2656370" y="2281745"/>
                </a:cubicBezTo>
                <a:cubicBezTo>
                  <a:pt x="2625198" y="2287255"/>
                  <a:pt x="2593318" y="2290213"/>
                  <a:pt x="2560943" y="2290736"/>
                </a:cubicBezTo>
                <a:lnTo>
                  <a:pt x="2543825" y="2292349"/>
                </a:lnTo>
                <a:lnTo>
                  <a:pt x="2543799" y="2291858"/>
                </a:lnTo>
                <a:lnTo>
                  <a:pt x="2543300" y="2291891"/>
                </a:lnTo>
                <a:cubicBezTo>
                  <a:pt x="2542734" y="2288119"/>
                  <a:pt x="2542707" y="2284333"/>
                  <a:pt x="2542707" y="2280541"/>
                </a:cubicBezTo>
                <a:cubicBezTo>
                  <a:pt x="2542707" y="2274903"/>
                  <a:pt x="2542765" y="2269279"/>
                  <a:pt x="2544077" y="2263693"/>
                </a:cubicBezTo>
                <a:cubicBezTo>
                  <a:pt x="2544035" y="2232611"/>
                  <a:pt x="2546485" y="2201969"/>
                  <a:pt x="2551541" y="2171962"/>
                </a:cubicBezTo>
                <a:lnTo>
                  <a:pt x="2552082" y="2165325"/>
                </a:lnTo>
                <a:cubicBezTo>
                  <a:pt x="2552250" y="2165320"/>
                  <a:pt x="2552420" y="2165315"/>
                  <a:pt x="2552587" y="2165262"/>
                </a:cubicBezTo>
                <a:cubicBezTo>
                  <a:pt x="2602864" y="1815167"/>
                  <a:pt x="2883903" y="1536596"/>
                  <a:pt x="3242753" y="1477664"/>
                </a:cubicBezTo>
                <a:lnTo>
                  <a:pt x="3242870" y="1476525"/>
                </a:lnTo>
                <a:cubicBezTo>
                  <a:pt x="3248179" y="1475523"/>
                  <a:pt x="3253507" y="1474582"/>
                  <a:pt x="3259083" y="1474998"/>
                </a:cubicBezTo>
                <a:cubicBezTo>
                  <a:pt x="3290266" y="1469485"/>
                  <a:pt x="3322159" y="1466527"/>
                  <a:pt x="3354544" y="1466004"/>
                </a:cubicBezTo>
                <a:close/>
                <a:moveTo>
                  <a:pt x="1693269" y="1464394"/>
                </a:moveTo>
                <a:lnTo>
                  <a:pt x="1710356" y="1466004"/>
                </a:lnTo>
                <a:cubicBezTo>
                  <a:pt x="1742742" y="1466527"/>
                  <a:pt x="1774634" y="1469485"/>
                  <a:pt x="1805818" y="1474998"/>
                </a:cubicBezTo>
                <a:cubicBezTo>
                  <a:pt x="1811394" y="1474582"/>
                  <a:pt x="1816722" y="1475523"/>
                  <a:pt x="1822030" y="1476525"/>
                </a:cubicBezTo>
                <a:lnTo>
                  <a:pt x="1822148" y="1477664"/>
                </a:lnTo>
                <a:cubicBezTo>
                  <a:pt x="2180998" y="1536596"/>
                  <a:pt x="2462037" y="1815167"/>
                  <a:pt x="2512313" y="2165262"/>
                </a:cubicBezTo>
                <a:cubicBezTo>
                  <a:pt x="2512481" y="2165315"/>
                  <a:pt x="2512650" y="2165320"/>
                  <a:pt x="2512819" y="2165325"/>
                </a:cubicBezTo>
                <a:lnTo>
                  <a:pt x="2513359" y="2171962"/>
                </a:lnTo>
                <a:cubicBezTo>
                  <a:pt x="2518416" y="2201969"/>
                  <a:pt x="2520865" y="2232611"/>
                  <a:pt x="2520823" y="2263693"/>
                </a:cubicBezTo>
                <a:cubicBezTo>
                  <a:pt x="2522135" y="2269279"/>
                  <a:pt x="2522194" y="2274903"/>
                  <a:pt x="2522194" y="2280541"/>
                </a:cubicBezTo>
                <a:cubicBezTo>
                  <a:pt x="2522194" y="2284333"/>
                  <a:pt x="2522167" y="2288119"/>
                  <a:pt x="2521601" y="2291891"/>
                </a:cubicBezTo>
                <a:lnTo>
                  <a:pt x="2521102" y="2291858"/>
                </a:lnTo>
                <a:lnTo>
                  <a:pt x="2521076" y="2292349"/>
                </a:lnTo>
                <a:lnTo>
                  <a:pt x="2503957" y="2290736"/>
                </a:lnTo>
                <a:cubicBezTo>
                  <a:pt x="2471583" y="2290213"/>
                  <a:pt x="2439703" y="2287255"/>
                  <a:pt x="2408531" y="2281745"/>
                </a:cubicBezTo>
                <a:cubicBezTo>
                  <a:pt x="2402954" y="2282161"/>
                  <a:pt x="2397625" y="2281220"/>
                  <a:pt x="2392314" y="2280217"/>
                </a:cubicBezTo>
                <a:lnTo>
                  <a:pt x="2392198" y="2279078"/>
                </a:lnTo>
                <a:cubicBezTo>
                  <a:pt x="2033347" y="2220146"/>
                  <a:pt x="1752308" y="1941574"/>
                  <a:pt x="1702032" y="1591480"/>
                </a:cubicBezTo>
                <a:cubicBezTo>
                  <a:pt x="1701865" y="1591427"/>
                  <a:pt x="1701696" y="1591423"/>
                  <a:pt x="1701527" y="1591418"/>
                </a:cubicBezTo>
                <a:lnTo>
                  <a:pt x="1700989" y="1584794"/>
                </a:lnTo>
                <a:cubicBezTo>
                  <a:pt x="1695930" y="1554782"/>
                  <a:pt x="1693479" y="1524133"/>
                  <a:pt x="1693521" y="1493044"/>
                </a:cubicBezTo>
                <a:cubicBezTo>
                  <a:pt x="1692209" y="1487460"/>
                  <a:pt x="1692151" y="1481838"/>
                  <a:pt x="1692151" y="1476202"/>
                </a:cubicBezTo>
                <a:lnTo>
                  <a:pt x="1692745" y="1464852"/>
                </a:lnTo>
                <a:lnTo>
                  <a:pt x="1693243" y="1464884"/>
                </a:lnTo>
                <a:close/>
                <a:moveTo>
                  <a:pt x="1679481" y="1464394"/>
                </a:moveTo>
                <a:lnTo>
                  <a:pt x="1679507" y="1464884"/>
                </a:lnTo>
                <a:lnTo>
                  <a:pt x="1680005" y="1464852"/>
                </a:lnTo>
                <a:lnTo>
                  <a:pt x="1680599" y="1476202"/>
                </a:lnTo>
                <a:cubicBezTo>
                  <a:pt x="1680599" y="1481838"/>
                  <a:pt x="1680540" y="1487460"/>
                  <a:pt x="1679228" y="1493044"/>
                </a:cubicBezTo>
                <a:cubicBezTo>
                  <a:pt x="1679270" y="1524133"/>
                  <a:pt x="1676820" y="1554782"/>
                  <a:pt x="1671761" y="1584794"/>
                </a:cubicBezTo>
                <a:lnTo>
                  <a:pt x="1671223" y="1591418"/>
                </a:lnTo>
                <a:cubicBezTo>
                  <a:pt x="1671053" y="1591423"/>
                  <a:pt x="1670885" y="1591427"/>
                  <a:pt x="1670717" y="1591480"/>
                </a:cubicBezTo>
                <a:cubicBezTo>
                  <a:pt x="1620442" y="1941574"/>
                  <a:pt x="1339403" y="2220146"/>
                  <a:pt x="980552" y="2279078"/>
                </a:cubicBezTo>
                <a:lnTo>
                  <a:pt x="980435" y="2280217"/>
                </a:lnTo>
                <a:cubicBezTo>
                  <a:pt x="975125" y="2281220"/>
                  <a:pt x="969796" y="2282161"/>
                  <a:pt x="964219" y="2281745"/>
                </a:cubicBezTo>
                <a:cubicBezTo>
                  <a:pt x="933047" y="2287255"/>
                  <a:pt x="901167" y="2290213"/>
                  <a:pt x="868792" y="2290736"/>
                </a:cubicBezTo>
                <a:lnTo>
                  <a:pt x="851674" y="2292349"/>
                </a:lnTo>
                <a:lnTo>
                  <a:pt x="851648" y="2291858"/>
                </a:lnTo>
                <a:lnTo>
                  <a:pt x="851149" y="2291891"/>
                </a:lnTo>
                <a:cubicBezTo>
                  <a:pt x="850583" y="2288119"/>
                  <a:pt x="850556" y="2284333"/>
                  <a:pt x="850556" y="2280541"/>
                </a:cubicBezTo>
                <a:cubicBezTo>
                  <a:pt x="850556" y="2274903"/>
                  <a:pt x="850614" y="2269279"/>
                  <a:pt x="851926" y="2263693"/>
                </a:cubicBezTo>
                <a:cubicBezTo>
                  <a:pt x="851884" y="2232611"/>
                  <a:pt x="854334" y="2201969"/>
                  <a:pt x="859390" y="2171962"/>
                </a:cubicBezTo>
                <a:lnTo>
                  <a:pt x="859931" y="2165325"/>
                </a:lnTo>
                <a:cubicBezTo>
                  <a:pt x="860099" y="2165320"/>
                  <a:pt x="860269" y="2165315"/>
                  <a:pt x="860436" y="2165262"/>
                </a:cubicBezTo>
                <a:cubicBezTo>
                  <a:pt x="910713" y="1815167"/>
                  <a:pt x="1191752" y="1536596"/>
                  <a:pt x="1550602" y="1477664"/>
                </a:cubicBezTo>
                <a:lnTo>
                  <a:pt x="1550719" y="1476525"/>
                </a:lnTo>
                <a:cubicBezTo>
                  <a:pt x="1556028" y="1475523"/>
                  <a:pt x="1561356" y="1474582"/>
                  <a:pt x="1566932" y="1474998"/>
                </a:cubicBezTo>
                <a:cubicBezTo>
                  <a:pt x="1598115" y="1469485"/>
                  <a:pt x="1630008" y="1466527"/>
                  <a:pt x="1662393" y="1466004"/>
                </a:cubicBezTo>
                <a:close/>
                <a:moveTo>
                  <a:pt x="1118" y="1464394"/>
                </a:moveTo>
                <a:lnTo>
                  <a:pt x="18205" y="1466004"/>
                </a:lnTo>
                <a:cubicBezTo>
                  <a:pt x="50591" y="1466527"/>
                  <a:pt x="82483" y="1469485"/>
                  <a:pt x="113667" y="1474998"/>
                </a:cubicBezTo>
                <a:cubicBezTo>
                  <a:pt x="119243" y="1474582"/>
                  <a:pt x="124571" y="1475523"/>
                  <a:pt x="129879" y="1476525"/>
                </a:cubicBezTo>
                <a:lnTo>
                  <a:pt x="129997" y="1477664"/>
                </a:lnTo>
                <a:cubicBezTo>
                  <a:pt x="488847" y="1536596"/>
                  <a:pt x="769886" y="1815167"/>
                  <a:pt x="820162" y="2165262"/>
                </a:cubicBezTo>
                <a:cubicBezTo>
                  <a:pt x="820330" y="2165315"/>
                  <a:pt x="820499" y="2165320"/>
                  <a:pt x="820668" y="2165325"/>
                </a:cubicBezTo>
                <a:lnTo>
                  <a:pt x="821208" y="2171962"/>
                </a:lnTo>
                <a:cubicBezTo>
                  <a:pt x="826265" y="2201969"/>
                  <a:pt x="828714" y="2232611"/>
                  <a:pt x="828672" y="2263693"/>
                </a:cubicBezTo>
                <a:cubicBezTo>
                  <a:pt x="829984" y="2269279"/>
                  <a:pt x="830043" y="2274903"/>
                  <a:pt x="830043" y="2280541"/>
                </a:cubicBezTo>
                <a:cubicBezTo>
                  <a:pt x="830043" y="2284333"/>
                  <a:pt x="830016" y="2288119"/>
                  <a:pt x="829450" y="2291891"/>
                </a:cubicBezTo>
                <a:lnTo>
                  <a:pt x="828951" y="2291858"/>
                </a:lnTo>
                <a:lnTo>
                  <a:pt x="828925" y="2292349"/>
                </a:lnTo>
                <a:lnTo>
                  <a:pt x="811806" y="2290736"/>
                </a:lnTo>
                <a:cubicBezTo>
                  <a:pt x="779432" y="2290213"/>
                  <a:pt x="747552" y="2287255"/>
                  <a:pt x="716380" y="2281745"/>
                </a:cubicBezTo>
                <a:cubicBezTo>
                  <a:pt x="710803" y="2282161"/>
                  <a:pt x="705474" y="2281220"/>
                  <a:pt x="700163" y="2280217"/>
                </a:cubicBezTo>
                <a:lnTo>
                  <a:pt x="700047" y="2279078"/>
                </a:lnTo>
                <a:cubicBezTo>
                  <a:pt x="341196" y="2220146"/>
                  <a:pt x="60157" y="1941574"/>
                  <a:pt x="9881" y="1591480"/>
                </a:cubicBezTo>
                <a:cubicBezTo>
                  <a:pt x="9714" y="1591427"/>
                  <a:pt x="9545" y="1591423"/>
                  <a:pt x="9376" y="1591418"/>
                </a:cubicBezTo>
                <a:lnTo>
                  <a:pt x="8837" y="1584794"/>
                </a:lnTo>
                <a:cubicBezTo>
                  <a:pt x="3779" y="1554782"/>
                  <a:pt x="1328" y="1524133"/>
                  <a:pt x="1370" y="1493044"/>
                </a:cubicBezTo>
                <a:cubicBezTo>
                  <a:pt x="58" y="1487460"/>
                  <a:pt x="0" y="1481838"/>
                  <a:pt x="0" y="1476202"/>
                </a:cubicBezTo>
                <a:lnTo>
                  <a:pt x="594" y="1464852"/>
                </a:lnTo>
                <a:lnTo>
                  <a:pt x="1092" y="1464884"/>
                </a:lnTo>
                <a:close/>
                <a:moveTo>
                  <a:pt x="7762529" y="750600"/>
                </a:moveTo>
                <a:cubicBezTo>
                  <a:pt x="7815805" y="1021506"/>
                  <a:pt x="8030648" y="1236303"/>
                  <a:pt x="8305838" y="1295446"/>
                </a:cubicBezTo>
                <a:cubicBezTo>
                  <a:pt x="8252563" y="1024540"/>
                  <a:pt x="8037719" y="809743"/>
                  <a:pt x="7762529" y="750600"/>
                </a:cubicBezTo>
                <a:close/>
                <a:moveTo>
                  <a:pt x="7455280" y="750600"/>
                </a:moveTo>
                <a:cubicBezTo>
                  <a:pt x="7180090" y="809743"/>
                  <a:pt x="6965246" y="1024540"/>
                  <a:pt x="6911971" y="1295446"/>
                </a:cubicBezTo>
                <a:cubicBezTo>
                  <a:pt x="7187161" y="1236303"/>
                  <a:pt x="7402004" y="1021506"/>
                  <a:pt x="7455280" y="750600"/>
                </a:cubicBezTo>
                <a:close/>
                <a:moveTo>
                  <a:pt x="6070378" y="750600"/>
                </a:moveTo>
                <a:cubicBezTo>
                  <a:pt x="6123654" y="1021506"/>
                  <a:pt x="6338497" y="1236303"/>
                  <a:pt x="6613687" y="1295446"/>
                </a:cubicBezTo>
                <a:cubicBezTo>
                  <a:pt x="6560412" y="1024540"/>
                  <a:pt x="6345568" y="809743"/>
                  <a:pt x="6070378" y="750600"/>
                </a:cubicBezTo>
                <a:close/>
                <a:moveTo>
                  <a:pt x="5763129" y="750600"/>
                </a:moveTo>
                <a:cubicBezTo>
                  <a:pt x="5487939" y="809743"/>
                  <a:pt x="5273095" y="1024540"/>
                  <a:pt x="5219820" y="1295446"/>
                </a:cubicBezTo>
                <a:cubicBezTo>
                  <a:pt x="5495010" y="1236303"/>
                  <a:pt x="5709853" y="1021506"/>
                  <a:pt x="5763129" y="750600"/>
                </a:cubicBezTo>
                <a:close/>
                <a:moveTo>
                  <a:pt x="4378227" y="750600"/>
                </a:moveTo>
                <a:cubicBezTo>
                  <a:pt x="4431503" y="1021506"/>
                  <a:pt x="4646346" y="1236303"/>
                  <a:pt x="4921536" y="1295446"/>
                </a:cubicBezTo>
                <a:cubicBezTo>
                  <a:pt x="4868261" y="1024540"/>
                  <a:pt x="4653417" y="809743"/>
                  <a:pt x="4378227" y="750600"/>
                </a:cubicBezTo>
                <a:close/>
                <a:moveTo>
                  <a:pt x="4070978" y="750600"/>
                </a:moveTo>
                <a:cubicBezTo>
                  <a:pt x="3795788" y="809743"/>
                  <a:pt x="3580944" y="1024540"/>
                  <a:pt x="3527669" y="1295446"/>
                </a:cubicBezTo>
                <a:cubicBezTo>
                  <a:pt x="3802859" y="1236303"/>
                  <a:pt x="4017702" y="1021506"/>
                  <a:pt x="4070978" y="750600"/>
                </a:cubicBezTo>
                <a:close/>
                <a:moveTo>
                  <a:pt x="2686076" y="750600"/>
                </a:moveTo>
                <a:cubicBezTo>
                  <a:pt x="2739352" y="1021506"/>
                  <a:pt x="2954195" y="1236303"/>
                  <a:pt x="3229385" y="1295446"/>
                </a:cubicBezTo>
                <a:cubicBezTo>
                  <a:pt x="3176110" y="1024540"/>
                  <a:pt x="2961266" y="809743"/>
                  <a:pt x="2686076" y="750600"/>
                </a:cubicBezTo>
                <a:close/>
                <a:moveTo>
                  <a:pt x="2378827" y="750600"/>
                </a:moveTo>
                <a:cubicBezTo>
                  <a:pt x="2103637" y="809743"/>
                  <a:pt x="1888793" y="1024540"/>
                  <a:pt x="1835518" y="1295446"/>
                </a:cubicBezTo>
                <a:cubicBezTo>
                  <a:pt x="2110708" y="1236303"/>
                  <a:pt x="2325551" y="1021506"/>
                  <a:pt x="2378827" y="750600"/>
                </a:cubicBezTo>
                <a:close/>
                <a:moveTo>
                  <a:pt x="993925" y="750600"/>
                </a:moveTo>
                <a:cubicBezTo>
                  <a:pt x="1047201" y="1021506"/>
                  <a:pt x="1262044" y="1236303"/>
                  <a:pt x="1537234" y="1295446"/>
                </a:cubicBezTo>
                <a:cubicBezTo>
                  <a:pt x="1483959" y="1024540"/>
                  <a:pt x="1269115" y="809743"/>
                  <a:pt x="993925" y="750600"/>
                </a:cubicBezTo>
                <a:close/>
                <a:moveTo>
                  <a:pt x="686676" y="750600"/>
                </a:moveTo>
                <a:cubicBezTo>
                  <a:pt x="411486" y="809743"/>
                  <a:pt x="196642" y="1024540"/>
                  <a:pt x="143367" y="1295446"/>
                </a:cubicBezTo>
                <a:cubicBezTo>
                  <a:pt x="418557" y="1236303"/>
                  <a:pt x="633400" y="1021506"/>
                  <a:pt x="686676" y="750600"/>
                </a:cubicBezTo>
                <a:close/>
                <a:moveTo>
                  <a:pt x="9139239" y="624486"/>
                </a:moveTo>
                <a:lnTo>
                  <a:pt x="9139239" y="752995"/>
                </a:lnTo>
                <a:lnTo>
                  <a:pt x="9047261" y="779881"/>
                </a:lnTo>
                <a:cubicBezTo>
                  <a:pt x="8821055" y="864319"/>
                  <a:pt x="8650738" y="1058403"/>
                  <a:pt x="8604122" y="1295446"/>
                </a:cubicBezTo>
                <a:cubicBezTo>
                  <a:pt x="8844913" y="1243696"/>
                  <a:pt x="9039501" y="1072773"/>
                  <a:pt x="9120077" y="849365"/>
                </a:cubicBezTo>
                <a:lnTo>
                  <a:pt x="9139239" y="780178"/>
                </a:lnTo>
                <a:lnTo>
                  <a:pt x="9139239" y="1085737"/>
                </a:lnTo>
                <a:lnTo>
                  <a:pt x="9135069" y="1092549"/>
                </a:lnTo>
                <a:cubicBezTo>
                  <a:pt x="9008919" y="1266178"/>
                  <a:pt x="8815033" y="1389778"/>
                  <a:pt x="8590751" y="1426902"/>
                </a:cubicBezTo>
                <a:lnTo>
                  <a:pt x="8590635" y="1428050"/>
                </a:lnTo>
                <a:cubicBezTo>
                  <a:pt x="8585324" y="1429061"/>
                  <a:pt x="8579995" y="1430009"/>
                  <a:pt x="8574418" y="1429590"/>
                </a:cubicBezTo>
                <a:cubicBezTo>
                  <a:pt x="8543246" y="1435144"/>
                  <a:pt x="8511366" y="1438125"/>
                  <a:pt x="8478991" y="1438652"/>
                </a:cubicBezTo>
                <a:lnTo>
                  <a:pt x="8461873" y="1440278"/>
                </a:lnTo>
                <a:lnTo>
                  <a:pt x="8461847" y="1439783"/>
                </a:lnTo>
                <a:lnTo>
                  <a:pt x="8461348" y="1439816"/>
                </a:lnTo>
                <a:cubicBezTo>
                  <a:pt x="8460782" y="1436014"/>
                  <a:pt x="8460755" y="1432198"/>
                  <a:pt x="8460755" y="1428376"/>
                </a:cubicBezTo>
                <a:cubicBezTo>
                  <a:pt x="8460755" y="1422694"/>
                  <a:pt x="8460814" y="1417025"/>
                  <a:pt x="8462126" y="1411395"/>
                </a:cubicBezTo>
                <a:cubicBezTo>
                  <a:pt x="8462083" y="1380067"/>
                  <a:pt x="8464533" y="1349182"/>
                  <a:pt x="8469590" y="1318938"/>
                </a:cubicBezTo>
                <a:lnTo>
                  <a:pt x="8470130" y="1312248"/>
                </a:lnTo>
                <a:cubicBezTo>
                  <a:pt x="8470299" y="1312243"/>
                  <a:pt x="8470468" y="1312238"/>
                  <a:pt x="8470636" y="1312185"/>
                </a:cubicBezTo>
                <a:cubicBezTo>
                  <a:pt x="8514628" y="1003427"/>
                  <a:pt x="8735297" y="749863"/>
                  <a:pt x="9030178" y="651504"/>
                </a:cubicBezTo>
                <a:close/>
                <a:moveTo>
                  <a:pt x="7620280" y="605769"/>
                </a:moveTo>
                <a:lnTo>
                  <a:pt x="7637367" y="607392"/>
                </a:lnTo>
                <a:cubicBezTo>
                  <a:pt x="7669753" y="607919"/>
                  <a:pt x="7701646" y="610900"/>
                  <a:pt x="7732829" y="616457"/>
                </a:cubicBezTo>
                <a:cubicBezTo>
                  <a:pt x="7738405" y="616038"/>
                  <a:pt x="7743733" y="616986"/>
                  <a:pt x="7749042" y="617996"/>
                </a:cubicBezTo>
                <a:lnTo>
                  <a:pt x="7749159" y="619144"/>
                </a:lnTo>
                <a:cubicBezTo>
                  <a:pt x="8108009" y="678542"/>
                  <a:pt x="8389048" y="959319"/>
                  <a:pt x="8439324" y="1312185"/>
                </a:cubicBezTo>
                <a:cubicBezTo>
                  <a:pt x="8439492" y="1312238"/>
                  <a:pt x="8439661" y="1312243"/>
                  <a:pt x="8439830" y="1312248"/>
                </a:cubicBezTo>
                <a:lnTo>
                  <a:pt x="8440370" y="1318938"/>
                </a:lnTo>
                <a:cubicBezTo>
                  <a:pt x="8445427" y="1349182"/>
                  <a:pt x="8447877" y="1380067"/>
                  <a:pt x="8447834" y="1411395"/>
                </a:cubicBezTo>
                <a:cubicBezTo>
                  <a:pt x="8449146" y="1417025"/>
                  <a:pt x="8449205" y="1422694"/>
                  <a:pt x="8449205" y="1428376"/>
                </a:cubicBezTo>
                <a:cubicBezTo>
                  <a:pt x="8449205" y="1432198"/>
                  <a:pt x="8449178" y="1436014"/>
                  <a:pt x="8448612" y="1439816"/>
                </a:cubicBezTo>
                <a:lnTo>
                  <a:pt x="8448113" y="1439783"/>
                </a:lnTo>
                <a:lnTo>
                  <a:pt x="8448087" y="1440278"/>
                </a:lnTo>
                <a:lnTo>
                  <a:pt x="8430969" y="1438652"/>
                </a:lnTo>
                <a:cubicBezTo>
                  <a:pt x="8398594" y="1438125"/>
                  <a:pt x="8366714" y="1435144"/>
                  <a:pt x="8335542" y="1429590"/>
                </a:cubicBezTo>
                <a:cubicBezTo>
                  <a:pt x="8329965" y="1430009"/>
                  <a:pt x="8324636" y="1429061"/>
                  <a:pt x="8319325" y="1428050"/>
                </a:cubicBezTo>
                <a:lnTo>
                  <a:pt x="8319209" y="1426902"/>
                </a:lnTo>
                <a:cubicBezTo>
                  <a:pt x="7960358" y="1367503"/>
                  <a:pt x="7679319" y="1086726"/>
                  <a:pt x="7629044" y="733861"/>
                </a:cubicBezTo>
                <a:cubicBezTo>
                  <a:pt x="7628876" y="733808"/>
                  <a:pt x="7628708" y="733803"/>
                  <a:pt x="7628538" y="733798"/>
                </a:cubicBezTo>
                <a:lnTo>
                  <a:pt x="7628000" y="727122"/>
                </a:lnTo>
                <a:cubicBezTo>
                  <a:pt x="7622941" y="696872"/>
                  <a:pt x="7620490" y="665981"/>
                  <a:pt x="7620533" y="634646"/>
                </a:cubicBezTo>
                <a:cubicBezTo>
                  <a:pt x="7619221" y="629018"/>
                  <a:pt x="7619162" y="623351"/>
                  <a:pt x="7619162" y="617670"/>
                </a:cubicBezTo>
                <a:lnTo>
                  <a:pt x="7619756" y="606230"/>
                </a:lnTo>
                <a:lnTo>
                  <a:pt x="7620254" y="606263"/>
                </a:lnTo>
                <a:close/>
                <a:moveTo>
                  <a:pt x="7597529" y="605769"/>
                </a:moveTo>
                <a:lnTo>
                  <a:pt x="7597555" y="606263"/>
                </a:lnTo>
                <a:lnTo>
                  <a:pt x="7598053" y="606230"/>
                </a:lnTo>
                <a:lnTo>
                  <a:pt x="7598647" y="617670"/>
                </a:lnTo>
                <a:cubicBezTo>
                  <a:pt x="7598647" y="623351"/>
                  <a:pt x="7598588" y="629018"/>
                  <a:pt x="7597276" y="634646"/>
                </a:cubicBezTo>
                <a:cubicBezTo>
                  <a:pt x="7597319" y="665981"/>
                  <a:pt x="7594868" y="696872"/>
                  <a:pt x="7589809" y="727122"/>
                </a:cubicBezTo>
                <a:lnTo>
                  <a:pt x="7589271" y="733798"/>
                </a:lnTo>
                <a:cubicBezTo>
                  <a:pt x="7589101" y="733803"/>
                  <a:pt x="7588933" y="733808"/>
                  <a:pt x="7588765" y="733861"/>
                </a:cubicBezTo>
                <a:cubicBezTo>
                  <a:pt x="7538490" y="1086726"/>
                  <a:pt x="7257451" y="1367503"/>
                  <a:pt x="6898600" y="1426902"/>
                </a:cubicBezTo>
                <a:lnTo>
                  <a:pt x="6898484" y="1428050"/>
                </a:lnTo>
                <a:cubicBezTo>
                  <a:pt x="6893173" y="1429061"/>
                  <a:pt x="6887844" y="1430009"/>
                  <a:pt x="6882267" y="1429590"/>
                </a:cubicBezTo>
                <a:cubicBezTo>
                  <a:pt x="6851095" y="1435144"/>
                  <a:pt x="6819215" y="1438125"/>
                  <a:pt x="6786841" y="1438652"/>
                </a:cubicBezTo>
                <a:lnTo>
                  <a:pt x="6769722" y="1440278"/>
                </a:lnTo>
                <a:lnTo>
                  <a:pt x="6769696" y="1439783"/>
                </a:lnTo>
                <a:lnTo>
                  <a:pt x="6769197" y="1439816"/>
                </a:lnTo>
                <a:cubicBezTo>
                  <a:pt x="6768631" y="1436014"/>
                  <a:pt x="6768604" y="1432198"/>
                  <a:pt x="6768604" y="1428376"/>
                </a:cubicBezTo>
                <a:cubicBezTo>
                  <a:pt x="6768604" y="1422694"/>
                  <a:pt x="6768663" y="1417025"/>
                  <a:pt x="6769975" y="1411395"/>
                </a:cubicBezTo>
                <a:cubicBezTo>
                  <a:pt x="6769933" y="1380067"/>
                  <a:pt x="6772382" y="1349182"/>
                  <a:pt x="6777439" y="1318938"/>
                </a:cubicBezTo>
                <a:lnTo>
                  <a:pt x="6777979" y="1312248"/>
                </a:lnTo>
                <a:cubicBezTo>
                  <a:pt x="6778148" y="1312243"/>
                  <a:pt x="6778317" y="1312238"/>
                  <a:pt x="6778485" y="1312185"/>
                </a:cubicBezTo>
                <a:cubicBezTo>
                  <a:pt x="6828761" y="959319"/>
                  <a:pt x="7109800" y="678542"/>
                  <a:pt x="7468650" y="619144"/>
                </a:cubicBezTo>
                <a:lnTo>
                  <a:pt x="7468767" y="617996"/>
                </a:lnTo>
                <a:cubicBezTo>
                  <a:pt x="7474076" y="616986"/>
                  <a:pt x="7479404" y="616038"/>
                  <a:pt x="7484980" y="616457"/>
                </a:cubicBezTo>
                <a:cubicBezTo>
                  <a:pt x="7516163" y="610900"/>
                  <a:pt x="7548056" y="607919"/>
                  <a:pt x="7580442" y="607392"/>
                </a:cubicBezTo>
                <a:close/>
                <a:moveTo>
                  <a:pt x="5928129" y="605769"/>
                </a:moveTo>
                <a:lnTo>
                  <a:pt x="5945217" y="607392"/>
                </a:lnTo>
                <a:cubicBezTo>
                  <a:pt x="5977602" y="607919"/>
                  <a:pt x="6009495" y="610900"/>
                  <a:pt x="6040678" y="616457"/>
                </a:cubicBezTo>
                <a:cubicBezTo>
                  <a:pt x="6046254" y="616038"/>
                  <a:pt x="6051582" y="616986"/>
                  <a:pt x="6056891" y="617996"/>
                </a:cubicBezTo>
                <a:lnTo>
                  <a:pt x="6057008" y="619144"/>
                </a:lnTo>
                <a:cubicBezTo>
                  <a:pt x="6415858" y="678542"/>
                  <a:pt x="6696897" y="959319"/>
                  <a:pt x="6747174" y="1312185"/>
                </a:cubicBezTo>
                <a:cubicBezTo>
                  <a:pt x="6747341" y="1312238"/>
                  <a:pt x="6747511" y="1312243"/>
                  <a:pt x="6747679" y="1312248"/>
                </a:cubicBezTo>
                <a:lnTo>
                  <a:pt x="6748220" y="1318938"/>
                </a:lnTo>
                <a:cubicBezTo>
                  <a:pt x="6753276" y="1349182"/>
                  <a:pt x="6755726" y="1380067"/>
                  <a:pt x="6755684" y="1411395"/>
                </a:cubicBezTo>
                <a:cubicBezTo>
                  <a:pt x="6756996" y="1417025"/>
                  <a:pt x="6757054" y="1422694"/>
                  <a:pt x="6757054" y="1428376"/>
                </a:cubicBezTo>
                <a:cubicBezTo>
                  <a:pt x="6757054" y="1432198"/>
                  <a:pt x="6757027" y="1436014"/>
                  <a:pt x="6756461" y="1439816"/>
                </a:cubicBezTo>
                <a:lnTo>
                  <a:pt x="6755962" y="1439783"/>
                </a:lnTo>
                <a:lnTo>
                  <a:pt x="6755936" y="1440278"/>
                </a:lnTo>
                <a:lnTo>
                  <a:pt x="6738818" y="1438652"/>
                </a:lnTo>
                <a:cubicBezTo>
                  <a:pt x="6706444" y="1438125"/>
                  <a:pt x="6674563" y="1435144"/>
                  <a:pt x="6643391" y="1429590"/>
                </a:cubicBezTo>
                <a:cubicBezTo>
                  <a:pt x="6637814" y="1430009"/>
                  <a:pt x="6632485" y="1429061"/>
                  <a:pt x="6627175" y="1428050"/>
                </a:cubicBezTo>
                <a:lnTo>
                  <a:pt x="6627059" y="1426902"/>
                </a:lnTo>
                <a:cubicBezTo>
                  <a:pt x="6268207" y="1367503"/>
                  <a:pt x="5987168" y="1086726"/>
                  <a:pt x="5936893" y="733861"/>
                </a:cubicBezTo>
                <a:cubicBezTo>
                  <a:pt x="5936725" y="733808"/>
                  <a:pt x="5936557" y="733803"/>
                  <a:pt x="5936387" y="733798"/>
                </a:cubicBezTo>
                <a:lnTo>
                  <a:pt x="5935849" y="727122"/>
                </a:lnTo>
                <a:cubicBezTo>
                  <a:pt x="5930790" y="696872"/>
                  <a:pt x="5928340" y="665981"/>
                  <a:pt x="5928382" y="634646"/>
                </a:cubicBezTo>
                <a:cubicBezTo>
                  <a:pt x="5927070" y="629018"/>
                  <a:pt x="5927011" y="623351"/>
                  <a:pt x="5927011" y="617670"/>
                </a:cubicBezTo>
                <a:lnTo>
                  <a:pt x="5927605" y="606230"/>
                </a:lnTo>
                <a:lnTo>
                  <a:pt x="5928103" y="606263"/>
                </a:lnTo>
                <a:close/>
                <a:moveTo>
                  <a:pt x="5905378" y="605769"/>
                </a:moveTo>
                <a:lnTo>
                  <a:pt x="5905404" y="606263"/>
                </a:lnTo>
                <a:lnTo>
                  <a:pt x="5905902" y="606230"/>
                </a:lnTo>
                <a:lnTo>
                  <a:pt x="5906496" y="617670"/>
                </a:lnTo>
                <a:cubicBezTo>
                  <a:pt x="5906496" y="623351"/>
                  <a:pt x="5906438" y="629018"/>
                  <a:pt x="5905126" y="634646"/>
                </a:cubicBezTo>
                <a:cubicBezTo>
                  <a:pt x="5905168" y="665981"/>
                  <a:pt x="5902717" y="696872"/>
                  <a:pt x="5897659" y="727122"/>
                </a:cubicBezTo>
                <a:lnTo>
                  <a:pt x="5897120" y="733798"/>
                </a:lnTo>
                <a:cubicBezTo>
                  <a:pt x="5896951" y="733803"/>
                  <a:pt x="5896782" y="733808"/>
                  <a:pt x="5896615" y="733861"/>
                </a:cubicBezTo>
                <a:cubicBezTo>
                  <a:pt x="5846339" y="1086726"/>
                  <a:pt x="5565300" y="1367503"/>
                  <a:pt x="5206449" y="1426902"/>
                </a:cubicBezTo>
                <a:lnTo>
                  <a:pt x="5206334" y="1428050"/>
                </a:lnTo>
                <a:cubicBezTo>
                  <a:pt x="5201022" y="1429061"/>
                  <a:pt x="5195693" y="1430009"/>
                  <a:pt x="5190116" y="1429590"/>
                </a:cubicBezTo>
                <a:cubicBezTo>
                  <a:pt x="5158944" y="1435144"/>
                  <a:pt x="5127065" y="1438125"/>
                  <a:pt x="5094690" y="1438652"/>
                </a:cubicBezTo>
                <a:lnTo>
                  <a:pt x="5077571" y="1440278"/>
                </a:lnTo>
                <a:lnTo>
                  <a:pt x="5077545" y="1439783"/>
                </a:lnTo>
                <a:lnTo>
                  <a:pt x="5077046" y="1439816"/>
                </a:lnTo>
                <a:cubicBezTo>
                  <a:pt x="5076480" y="1436014"/>
                  <a:pt x="5076453" y="1432198"/>
                  <a:pt x="5076453" y="1428376"/>
                </a:cubicBezTo>
                <a:cubicBezTo>
                  <a:pt x="5076453" y="1422694"/>
                  <a:pt x="5076512" y="1417025"/>
                  <a:pt x="5077824" y="1411395"/>
                </a:cubicBezTo>
                <a:cubicBezTo>
                  <a:pt x="5077782" y="1380067"/>
                  <a:pt x="5080231" y="1349182"/>
                  <a:pt x="5085288" y="1318938"/>
                </a:cubicBezTo>
                <a:lnTo>
                  <a:pt x="5085828" y="1312248"/>
                </a:lnTo>
                <a:cubicBezTo>
                  <a:pt x="5085997" y="1312243"/>
                  <a:pt x="5086166" y="1312238"/>
                  <a:pt x="5086334" y="1312185"/>
                </a:cubicBezTo>
                <a:cubicBezTo>
                  <a:pt x="5136610" y="959319"/>
                  <a:pt x="5417649" y="678542"/>
                  <a:pt x="5776501" y="619144"/>
                </a:cubicBezTo>
                <a:lnTo>
                  <a:pt x="5776617" y="617996"/>
                </a:lnTo>
                <a:cubicBezTo>
                  <a:pt x="5781926" y="616986"/>
                  <a:pt x="5787253" y="616038"/>
                  <a:pt x="5792829" y="616457"/>
                </a:cubicBezTo>
                <a:cubicBezTo>
                  <a:pt x="5824013" y="610900"/>
                  <a:pt x="5855905" y="607919"/>
                  <a:pt x="5888291" y="607392"/>
                </a:cubicBezTo>
                <a:close/>
                <a:moveTo>
                  <a:pt x="4235979" y="605769"/>
                </a:moveTo>
                <a:lnTo>
                  <a:pt x="4253065" y="607392"/>
                </a:lnTo>
                <a:cubicBezTo>
                  <a:pt x="4285451" y="607919"/>
                  <a:pt x="4317343" y="610900"/>
                  <a:pt x="4348528" y="616457"/>
                </a:cubicBezTo>
                <a:cubicBezTo>
                  <a:pt x="4354104" y="616038"/>
                  <a:pt x="4359431" y="616986"/>
                  <a:pt x="4364739" y="617996"/>
                </a:cubicBezTo>
                <a:lnTo>
                  <a:pt x="4364856" y="619144"/>
                </a:lnTo>
                <a:cubicBezTo>
                  <a:pt x="4723707" y="678542"/>
                  <a:pt x="5004746" y="959319"/>
                  <a:pt x="5055022" y="1312185"/>
                </a:cubicBezTo>
                <a:cubicBezTo>
                  <a:pt x="5055190" y="1312238"/>
                  <a:pt x="5055359" y="1312243"/>
                  <a:pt x="5055528" y="1312248"/>
                </a:cubicBezTo>
                <a:lnTo>
                  <a:pt x="5056068" y="1318938"/>
                </a:lnTo>
                <a:cubicBezTo>
                  <a:pt x="5061125" y="1349182"/>
                  <a:pt x="5063574" y="1380067"/>
                  <a:pt x="5063532" y="1411395"/>
                </a:cubicBezTo>
                <a:cubicBezTo>
                  <a:pt x="5064844" y="1417025"/>
                  <a:pt x="5064903" y="1422694"/>
                  <a:pt x="5064903" y="1428376"/>
                </a:cubicBezTo>
                <a:cubicBezTo>
                  <a:pt x="5064903" y="1432198"/>
                  <a:pt x="5064876" y="1436014"/>
                  <a:pt x="5064310" y="1439816"/>
                </a:cubicBezTo>
                <a:lnTo>
                  <a:pt x="5063811" y="1439783"/>
                </a:lnTo>
                <a:lnTo>
                  <a:pt x="5063785" y="1440278"/>
                </a:lnTo>
                <a:lnTo>
                  <a:pt x="5046666" y="1438652"/>
                </a:lnTo>
                <a:cubicBezTo>
                  <a:pt x="5014292" y="1438125"/>
                  <a:pt x="4982412" y="1435144"/>
                  <a:pt x="4951241" y="1429590"/>
                </a:cubicBezTo>
                <a:cubicBezTo>
                  <a:pt x="4945663" y="1430009"/>
                  <a:pt x="4940334" y="1429061"/>
                  <a:pt x="4935023" y="1428050"/>
                </a:cubicBezTo>
                <a:lnTo>
                  <a:pt x="4934907" y="1426902"/>
                </a:lnTo>
                <a:cubicBezTo>
                  <a:pt x="4576056" y="1367503"/>
                  <a:pt x="4295017" y="1086726"/>
                  <a:pt x="4244741" y="733861"/>
                </a:cubicBezTo>
                <a:cubicBezTo>
                  <a:pt x="4244574" y="733808"/>
                  <a:pt x="4244405" y="733803"/>
                  <a:pt x="4244236" y="733798"/>
                </a:cubicBezTo>
                <a:lnTo>
                  <a:pt x="4243697" y="727122"/>
                </a:lnTo>
                <a:cubicBezTo>
                  <a:pt x="4238639" y="696872"/>
                  <a:pt x="4236188" y="665981"/>
                  <a:pt x="4236230" y="634646"/>
                </a:cubicBezTo>
                <a:cubicBezTo>
                  <a:pt x="4234918" y="629018"/>
                  <a:pt x="4234860" y="623351"/>
                  <a:pt x="4234860" y="617670"/>
                </a:cubicBezTo>
                <a:lnTo>
                  <a:pt x="4235454" y="606230"/>
                </a:lnTo>
                <a:lnTo>
                  <a:pt x="4235952" y="606263"/>
                </a:lnTo>
                <a:close/>
                <a:moveTo>
                  <a:pt x="4213227" y="605769"/>
                </a:moveTo>
                <a:lnTo>
                  <a:pt x="4213253" y="606263"/>
                </a:lnTo>
                <a:lnTo>
                  <a:pt x="4213751" y="606230"/>
                </a:lnTo>
                <a:lnTo>
                  <a:pt x="4214345" y="617670"/>
                </a:lnTo>
                <a:cubicBezTo>
                  <a:pt x="4214345" y="623351"/>
                  <a:pt x="4214286" y="629018"/>
                  <a:pt x="4212974" y="634646"/>
                </a:cubicBezTo>
                <a:cubicBezTo>
                  <a:pt x="4213016" y="665981"/>
                  <a:pt x="4210566" y="696872"/>
                  <a:pt x="4205507" y="727122"/>
                </a:cubicBezTo>
                <a:lnTo>
                  <a:pt x="4204969" y="733798"/>
                </a:lnTo>
                <a:cubicBezTo>
                  <a:pt x="4204799" y="733803"/>
                  <a:pt x="4204631" y="733808"/>
                  <a:pt x="4204463" y="733861"/>
                </a:cubicBezTo>
                <a:cubicBezTo>
                  <a:pt x="4154188" y="1086726"/>
                  <a:pt x="3873149" y="1367503"/>
                  <a:pt x="3514297" y="1426902"/>
                </a:cubicBezTo>
                <a:lnTo>
                  <a:pt x="3514181" y="1428050"/>
                </a:lnTo>
                <a:cubicBezTo>
                  <a:pt x="3508871" y="1429061"/>
                  <a:pt x="3503542" y="1430009"/>
                  <a:pt x="3497965" y="1429590"/>
                </a:cubicBezTo>
                <a:cubicBezTo>
                  <a:pt x="3466793" y="1435144"/>
                  <a:pt x="3434912" y="1438125"/>
                  <a:pt x="3402538" y="1438652"/>
                </a:cubicBezTo>
                <a:lnTo>
                  <a:pt x="3385420" y="1440278"/>
                </a:lnTo>
                <a:lnTo>
                  <a:pt x="3385394" y="1439783"/>
                </a:lnTo>
                <a:lnTo>
                  <a:pt x="3384895" y="1439816"/>
                </a:lnTo>
                <a:cubicBezTo>
                  <a:pt x="3384329" y="1436014"/>
                  <a:pt x="3384302" y="1432198"/>
                  <a:pt x="3384302" y="1428376"/>
                </a:cubicBezTo>
                <a:cubicBezTo>
                  <a:pt x="3384302" y="1422694"/>
                  <a:pt x="3384360" y="1417025"/>
                  <a:pt x="3385672" y="1411395"/>
                </a:cubicBezTo>
                <a:cubicBezTo>
                  <a:pt x="3385630" y="1380067"/>
                  <a:pt x="3388080" y="1349182"/>
                  <a:pt x="3393136" y="1318938"/>
                </a:cubicBezTo>
                <a:lnTo>
                  <a:pt x="3393677" y="1312248"/>
                </a:lnTo>
                <a:cubicBezTo>
                  <a:pt x="3393845" y="1312243"/>
                  <a:pt x="3394015" y="1312238"/>
                  <a:pt x="3394182" y="1312185"/>
                </a:cubicBezTo>
                <a:cubicBezTo>
                  <a:pt x="3444459" y="959319"/>
                  <a:pt x="3725498" y="678542"/>
                  <a:pt x="4084348" y="619144"/>
                </a:cubicBezTo>
                <a:lnTo>
                  <a:pt x="4084465" y="617996"/>
                </a:lnTo>
                <a:cubicBezTo>
                  <a:pt x="4089774" y="616986"/>
                  <a:pt x="4095102" y="616038"/>
                  <a:pt x="4100678" y="616457"/>
                </a:cubicBezTo>
                <a:cubicBezTo>
                  <a:pt x="4131861" y="610900"/>
                  <a:pt x="4163754" y="607919"/>
                  <a:pt x="4196139" y="607392"/>
                </a:cubicBezTo>
                <a:close/>
                <a:moveTo>
                  <a:pt x="2543827" y="605769"/>
                </a:moveTo>
                <a:lnTo>
                  <a:pt x="2560914" y="607392"/>
                </a:lnTo>
                <a:cubicBezTo>
                  <a:pt x="2593300" y="607919"/>
                  <a:pt x="2625192" y="610900"/>
                  <a:pt x="2656376" y="616457"/>
                </a:cubicBezTo>
                <a:cubicBezTo>
                  <a:pt x="2661952" y="616038"/>
                  <a:pt x="2667280" y="616986"/>
                  <a:pt x="2672588" y="617996"/>
                </a:cubicBezTo>
                <a:lnTo>
                  <a:pt x="2672706" y="619144"/>
                </a:lnTo>
                <a:cubicBezTo>
                  <a:pt x="3031556" y="678542"/>
                  <a:pt x="3312595" y="959319"/>
                  <a:pt x="3362871" y="1312185"/>
                </a:cubicBezTo>
                <a:cubicBezTo>
                  <a:pt x="3363039" y="1312238"/>
                  <a:pt x="3363208" y="1312243"/>
                  <a:pt x="3363377" y="1312248"/>
                </a:cubicBezTo>
                <a:lnTo>
                  <a:pt x="3363917" y="1318938"/>
                </a:lnTo>
                <a:cubicBezTo>
                  <a:pt x="3368974" y="1349182"/>
                  <a:pt x="3371423" y="1380067"/>
                  <a:pt x="3371381" y="1411395"/>
                </a:cubicBezTo>
                <a:cubicBezTo>
                  <a:pt x="3372693" y="1417025"/>
                  <a:pt x="3372752" y="1422694"/>
                  <a:pt x="3372752" y="1428376"/>
                </a:cubicBezTo>
                <a:cubicBezTo>
                  <a:pt x="3372752" y="1432198"/>
                  <a:pt x="3372725" y="1436014"/>
                  <a:pt x="3372159" y="1439816"/>
                </a:cubicBezTo>
                <a:lnTo>
                  <a:pt x="3371660" y="1439783"/>
                </a:lnTo>
                <a:lnTo>
                  <a:pt x="3371634" y="1440278"/>
                </a:lnTo>
                <a:lnTo>
                  <a:pt x="3354515" y="1438652"/>
                </a:lnTo>
                <a:cubicBezTo>
                  <a:pt x="3322141" y="1438125"/>
                  <a:pt x="3290261" y="1435144"/>
                  <a:pt x="3259089" y="1429590"/>
                </a:cubicBezTo>
                <a:cubicBezTo>
                  <a:pt x="3253512" y="1430009"/>
                  <a:pt x="3248183" y="1429061"/>
                  <a:pt x="3242872" y="1428050"/>
                </a:cubicBezTo>
                <a:lnTo>
                  <a:pt x="3242756" y="1426902"/>
                </a:lnTo>
                <a:cubicBezTo>
                  <a:pt x="2883905" y="1367503"/>
                  <a:pt x="2602866" y="1086726"/>
                  <a:pt x="2552590" y="733861"/>
                </a:cubicBezTo>
                <a:cubicBezTo>
                  <a:pt x="2552423" y="733808"/>
                  <a:pt x="2552254" y="733803"/>
                  <a:pt x="2552085" y="733798"/>
                </a:cubicBezTo>
                <a:lnTo>
                  <a:pt x="2551547" y="727122"/>
                </a:lnTo>
                <a:cubicBezTo>
                  <a:pt x="2546488" y="696872"/>
                  <a:pt x="2544037" y="665981"/>
                  <a:pt x="2544079" y="634646"/>
                </a:cubicBezTo>
                <a:cubicBezTo>
                  <a:pt x="2542767" y="629018"/>
                  <a:pt x="2542709" y="623351"/>
                  <a:pt x="2542709" y="617670"/>
                </a:cubicBezTo>
                <a:lnTo>
                  <a:pt x="2543303" y="606230"/>
                </a:lnTo>
                <a:lnTo>
                  <a:pt x="2543801" y="606263"/>
                </a:lnTo>
                <a:close/>
                <a:moveTo>
                  <a:pt x="2521076" y="605769"/>
                </a:moveTo>
                <a:lnTo>
                  <a:pt x="2521102" y="606263"/>
                </a:lnTo>
                <a:lnTo>
                  <a:pt x="2521600" y="606230"/>
                </a:lnTo>
                <a:lnTo>
                  <a:pt x="2522194" y="617670"/>
                </a:lnTo>
                <a:cubicBezTo>
                  <a:pt x="2522194" y="623351"/>
                  <a:pt x="2522135" y="629018"/>
                  <a:pt x="2520823" y="634646"/>
                </a:cubicBezTo>
                <a:cubicBezTo>
                  <a:pt x="2520865" y="665981"/>
                  <a:pt x="2518415" y="696872"/>
                  <a:pt x="2513356" y="727122"/>
                </a:cubicBezTo>
                <a:lnTo>
                  <a:pt x="2512818" y="733798"/>
                </a:lnTo>
                <a:cubicBezTo>
                  <a:pt x="2512648" y="733803"/>
                  <a:pt x="2512480" y="733808"/>
                  <a:pt x="2512312" y="733861"/>
                </a:cubicBezTo>
                <a:cubicBezTo>
                  <a:pt x="2462037" y="1086726"/>
                  <a:pt x="2180998" y="1367503"/>
                  <a:pt x="1822147" y="1426902"/>
                </a:cubicBezTo>
                <a:lnTo>
                  <a:pt x="1822030" y="1428050"/>
                </a:lnTo>
                <a:cubicBezTo>
                  <a:pt x="1816720" y="1429061"/>
                  <a:pt x="1811391" y="1430009"/>
                  <a:pt x="1805814" y="1429590"/>
                </a:cubicBezTo>
                <a:cubicBezTo>
                  <a:pt x="1774642" y="1435144"/>
                  <a:pt x="1742762" y="1438125"/>
                  <a:pt x="1710387" y="1438652"/>
                </a:cubicBezTo>
                <a:lnTo>
                  <a:pt x="1693269" y="1440278"/>
                </a:lnTo>
                <a:lnTo>
                  <a:pt x="1693243" y="1439783"/>
                </a:lnTo>
                <a:lnTo>
                  <a:pt x="1692744" y="1439816"/>
                </a:lnTo>
                <a:cubicBezTo>
                  <a:pt x="1692178" y="1436014"/>
                  <a:pt x="1692151" y="1432198"/>
                  <a:pt x="1692151" y="1428376"/>
                </a:cubicBezTo>
                <a:cubicBezTo>
                  <a:pt x="1692151" y="1422694"/>
                  <a:pt x="1692209" y="1417025"/>
                  <a:pt x="1693521" y="1411395"/>
                </a:cubicBezTo>
                <a:cubicBezTo>
                  <a:pt x="1693479" y="1380067"/>
                  <a:pt x="1695929" y="1349182"/>
                  <a:pt x="1700985" y="1318938"/>
                </a:cubicBezTo>
                <a:lnTo>
                  <a:pt x="1701526" y="1312248"/>
                </a:lnTo>
                <a:cubicBezTo>
                  <a:pt x="1701694" y="1312243"/>
                  <a:pt x="1701864" y="1312238"/>
                  <a:pt x="1702031" y="1312185"/>
                </a:cubicBezTo>
                <a:cubicBezTo>
                  <a:pt x="1752308" y="959319"/>
                  <a:pt x="2033347" y="678542"/>
                  <a:pt x="2392197" y="619144"/>
                </a:cubicBezTo>
                <a:lnTo>
                  <a:pt x="2392314" y="617996"/>
                </a:lnTo>
                <a:cubicBezTo>
                  <a:pt x="2397623" y="616986"/>
                  <a:pt x="2402951" y="616038"/>
                  <a:pt x="2408527" y="616457"/>
                </a:cubicBezTo>
                <a:cubicBezTo>
                  <a:pt x="2439710" y="610900"/>
                  <a:pt x="2471603" y="607919"/>
                  <a:pt x="2503988" y="607392"/>
                </a:cubicBezTo>
                <a:close/>
                <a:moveTo>
                  <a:pt x="851676" y="605769"/>
                </a:moveTo>
                <a:lnTo>
                  <a:pt x="868763" y="607392"/>
                </a:lnTo>
                <a:cubicBezTo>
                  <a:pt x="901149" y="607919"/>
                  <a:pt x="933041" y="610900"/>
                  <a:pt x="964225" y="616457"/>
                </a:cubicBezTo>
                <a:cubicBezTo>
                  <a:pt x="969801" y="616038"/>
                  <a:pt x="975129" y="616986"/>
                  <a:pt x="980437" y="617996"/>
                </a:cubicBezTo>
                <a:lnTo>
                  <a:pt x="980555" y="619144"/>
                </a:lnTo>
                <a:cubicBezTo>
                  <a:pt x="1339405" y="678542"/>
                  <a:pt x="1620444" y="959319"/>
                  <a:pt x="1670720" y="1312185"/>
                </a:cubicBezTo>
                <a:cubicBezTo>
                  <a:pt x="1670888" y="1312238"/>
                  <a:pt x="1671057" y="1312243"/>
                  <a:pt x="1671226" y="1312248"/>
                </a:cubicBezTo>
                <a:lnTo>
                  <a:pt x="1671766" y="1318938"/>
                </a:lnTo>
                <a:cubicBezTo>
                  <a:pt x="1676823" y="1349182"/>
                  <a:pt x="1679272" y="1380067"/>
                  <a:pt x="1679230" y="1411395"/>
                </a:cubicBezTo>
                <a:cubicBezTo>
                  <a:pt x="1680542" y="1417025"/>
                  <a:pt x="1680601" y="1422694"/>
                  <a:pt x="1680601" y="1428376"/>
                </a:cubicBezTo>
                <a:cubicBezTo>
                  <a:pt x="1680601" y="1432198"/>
                  <a:pt x="1680574" y="1436014"/>
                  <a:pt x="1680008" y="1439816"/>
                </a:cubicBezTo>
                <a:lnTo>
                  <a:pt x="1679509" y="1439783"/>
                </a:lnTo>
                <a:lnTo>
                  <a:pt x="1679483" y="1440278"/>
                </a:lnTo>
                <a:lnTo>
                  <a:pt x="1662364" y="1438652"/>
                </a:lnTo>
                <a:cubicBezTo>
                  <a:pt x="1629990" y="1438125"/>
                  <a:pt x="1598110" y="1435144"/>
                  <a:pt x="1566938" y="1429590"/>
                </a:cubicBezTo>
                <a:cubicBezTo>
                  <a:pt x="1561361" y="1430009"/>
                  <a:pt x="1556032" y="1429061"/>
                  <a:pt x="1550721" y="1428050"/>
                </a:cubicBezTo>
                <a:lnTo>
                  <a:pt x="1550605" y="1426902"/>
                </a:lnTo>
                <a:cubicBezTo>
                  <a:pt x="1191754" y="1367503"/>
                  <a:pt x="910715" y="1086726"/>
                  <a:pt x="860439" y="733861"/>
                </a:cubicBezTo>
                <a:cubicBezTo>
                  <a:pt x="860272" y="733808"/>
                  <a:pt x="860103" y="733803"/>
                  <a:pt x="859934" y="733798"/>
                </a:cubicBezTo>
                <a:lnTo>
                  <a:pt x="859396" y="727122"/>
                </a:lnTo>
                <a:cubicBezTo>
                  <a:pt x="854337" y="696872"/>
                  <a:pt x="851886" y="665981"/>
                  <a:pt x="851928" y="634646"/>
                </a:cubicBezTo>
                <a:cubicBezTo>
                  <a:pt x="850616" y="629018"/>
                  <a:pt x="850558" y="623351"/>
                  <a:pt x="850558" y="617670"/>
                </a:cubicBezTo>
                <a:lnTo>
                  <a:pt x="851152" y="606230"/>
                </a:lnTo>
                <a:lnTo>
                  <a:pt x="851650" y="606263"/>
                </a:lnTo>
                <a:close/>
                <a:moveTo>
                  <a:pt x="828925" y="605769"/>
                </a:moveTo>
                <a:lnTo>
                  <a:pt x="828951" y="606263"/>
                </a:lnTo>
                <a:lnTo>
                  <a:pt x="829449" y="606230"/>
                </a:lnTo>
                <a:lnTo>
                  <a:pt x="830043" y="617670"/>
                </a:lnTo>
                <a:cubicBezTo>
                  <a:pt x="830043" y="623351"/>
                  <a:pt x="829984" y="629018"/>
                  <a:pt x="828672" y="634646"/>
                </a:cubicBezTo>
                <a:cubicBezTo>
                  <a:pt x="828714" y="665981"/>
                  <a:pt x="826264" y="696872"/>
                  <a:pt x="821205" y="727122"/>
                </a:cubicBezTo>
                <a:lnTo>
                  <a:pt x="820667" y="733798"/>
                </a:lnTo>
                <a:cubicBezTo>
                  <a:pt x="820497" y="733803"/>
                  <a:pt x="820329" y="733808"/>
                  <a:pt x="820161" y="733861"/>
                </a:cubicBezTo>
                <a:cubicBezTo>
                  <a:pt x="769886" y="1086726"/>
                  <a:pt x="488847" y="1367503"/>
                  <a:pt x="129995" y="1426902"/>
                </a:cubicBezTo>
                <a:lnTo>
                  <a:pt x="129879" y="1428050"/>
                </a:lnTo>
                <a:cubicBezTo>
                  <a:pt x="124569" y="1429061"/>
                  <a:pt x="119240" y="1430009"/>
                  <a:pt x="113663" y="1429590"/>
                </a:cubicBezTo>
                <a:cubicBezTo>
                  <a:pt x="82491" y="1435144"/>
                  <a:pt x="50611" y="1438125"/>
                  <a:pt x="18236" y="1438652"/>
                </a:cubicBezTo>
                <a:lnTo>
                  <a:pt x="1118" y="1440278"/>
                </a:lnTo>
                <a:lnTo>
                  <a:pt x="1092" y="1439783"/>
                </a:lnTo>
                <a:lnTo>
                  <a:pt x="593" y="1439816"/>
                </a:lnTo>
                <a:cubicBezTo>
                  <a:pt x="27" y="1436014"/>
                  <a:pt x="0" y="1432198"/>
                  <a:pt x="0" y="1428376"/>
                </a:cubicBezTo>
                <a:cubicBezTo>
                  <a:pt x="0" y="1422694"/>
                  <a:pt x="58" y="1417025"/>
                  <a:pt x="1370" y="1411395"/>
                </a:cubicBezTo>
                <a:cubicBezTo>
                  <a:pt x="1328" y="1380067"/>
                  <a:pt x="3778" y="1349182"/>
                  <a:pt x="8835" y="1318938"/>
                </a:cubicBezTo>
                <a:lnTo>
                  <a:pt x="9375" y="1312248"/>
                </a:lnTo>
                <a:cubicBezTo>
                  <a:pt x="9543" y="1312243"/>
                  <a:pt x="9713" y="1312238"/>
                  <a:pt x="9880" y="1312185"/>
                </a:cubicBezTo>
                <a:cubicBezTo>
                  <a:pt x="60157" y="959319"/>
                  <a:pt x="341196" y="678542"/>
                  <a:pt x="700046" y="619144"/>
                </a:cubicBezTo>
                <a:lnTo>
                  <a:pt x="700163" y="617996"/>
                </a:lnTo>
                <a:cubicBezTo>
                  <a:pt x="705472" y="616986"/>
                  <a:pt x="710800" y="616038"/>
                  <a:pt x="716376" y="616457"/>
                </a:cubicBezTo>
                <a:cubicBezTo>
                  <a:pt x="747559" y="610900"/>
                  <a:pt x="779452" y="607919"/>
                  <a:pt x="811837" y="607392"/>
                </a:cubicBezTo>
                <a:close/>
                <a:moveTo>
                  <a:pt x="8824701" y="0"/>
                </a:moveTo>
                <a:lnTo>
                  <a:pt x="9033411" y="0"/>
                </a:lnTo>
                <a:cubicBezTo>
                  <a:pt x="9066347" y="30426"/>
                  <a:pt x="9096640" y="63469"/>
                  <a:pt x="9123965" y="98781"/>
                </a:cubicBezTo>
                <a:lnTo>
                  <a:pt x="9139239" y="122382"/>
                </a:lnTo>
                <a:lnTo>
                  <a:pt x="9139239" y="425734"/>
                </a:lnTo>
                <a:lnTo>
                  <a:pt x="9104305" y="314451"/>
                </a:lnTo>
                <a:cubicBezTo>
                  <a:pt x="9046997" y="183490"/>
                  <a:pt x="8948803" y="73504"/>
                  <a:pt x="8824701" y="0"/>
                </a:cubicBezTo>
                <a:close/>
                <a:moveTo>
                  <a:pt x="8494877" y="0"/>
                </a:moveTo>
                <a:lnTo>
                  <a:pt x="8628893" y="0"/>
                </a:lnTo>
                <a:cubicBezTo>
                  <a:pt x="8697052" y="198004"/>
                  <a:pt x="8856086" y="355591"/>
                  <a:pt x="9058275" y="426756"/>
                </a:cubicBezTo>
                <a:lnTo>
                  <a:pt x="9139239" y="449526"/>
                </a:lnTo>
                <a:lnTo>
                  <a:pt x="9139239" y="577136"/>
                </a:lnTo>
                <a:lnTo>
                  <a:pt x="9043252" y="554355"/>
                </a:lnTo>
                <a:cubicBezTo>
                  <a:pt x="8776836" y="470904"/>
                  <a:pt x="8569058" y="262348"/>
                  <a:pt x="8494877" y="0"/>
                </a:cubicBezTo>
                <a:close/>
                <a:moveTo>
                  <a:pt x="7876547" y="0"/>
                </a:moveTo>
                <a:lnTo>
                  <a:pt x="8085257" y="0"/>
                </a:lnTo>
                <a:cubicBezTo>
                  <a:pt x="7919787" y="98005"/>
                  <a:pt x="7800378" y="260867"/>
                  <a:pt x="7762527" y="451830"/>
                </a:cubicBezTo>
                <a:cubicBezTo>
                  <a:pt x="8006579" y="399791"/>
                  <a:pt x="8203169" y="226290"/>
                  <a:pt x="8281065" y="0"/>
                </a:cubicBezTo>
                <a:lnTo>
                  <a:pt x="8415081" y="0"/>
                </a:lnTo>
                <a:cubicBezTo>
                  <a:pt x="8330303" y="299826"/>
                  <a:pt x="8071031" y="529393"/>
                  <a:pt x="7749156" y="582253"/>
                </a:cubicBezTo>
                <a:lnTo>
                  <a:pt x="7749040" y="583392"/>
                </a:lnTo>
                <a:cubicBezTo>
                  <a:pt x="7743729" y="584395"/>
                  <a:pt x="7738400" y="585336"/>
                  <a:pt x="7732823" y="584920"/>
                </a:cubicBezTo>
                <a:cubicBezTo>
                  <a:pt x="7701651" y="590430"/>
                  <a:pt x="7669771" y="593388"/>
                  <a:pt x="7637396" y="593911"/>
                </a:cubicBezTo>
                <a:lnTo>
                  <a:pt x="7620278" y="595524"/>
                </a:lnTo>
                <a:lnTo>
                  <a:pt x="7620252" y="595033"/>
                </a:lnTo>
                <a:lnTo>
                  <a:pt x="7619753" y="595066"/>
                </a:lnTo>
                <a:cubicBezTo>
                  <a:pt x="7619187" y="591293"/>
                  <a:pt x="7619160" y="587507"/>
                  <a:pt x="7619160" y="583715"/>
                </a:cubicBezTo>
                <a:cubicBezTo>
                  <a:pt x="7619160" y="578078"/>
                  <a:pt x="7619219" y="572454"/>
                  <a:pt x="7620531" y="566868"/>
                </a:cubicBezTo>
                <a:cubicBezTo>
                  <a:pt x="7620488" y="535786"/>
                  <a:pt x="7622938" y="505143"/>
                  <a:pt x="7627995" y="475137"/>
                </a:cubicBezTo>
                <a:lnTo>
                  <a:pt x="7628535" y="468500"/>
                </a:lnTo>
                <a:cubicBezTo>
                  <a:pt x="7628704" y="468495"/>
                  <a:pt x="7628873" y="468490"/>
                  <a:pt x="7629040" y="468437"/>
                </a:cubicBezTo>
                <a:cubicBezTo>
                  <a:pt x="7655343" y="285283"/>
                  <a:pt x="7744803" y="121704"/>
                  <a:pt x="7876547" y="0"/>
                </a:cubicBezTo>
                <a:close/>
                <a:moveTo>
                  <a:pt x="6802727" y="0"/>
                </a:moveTo>
                <a:lnTo>
                  <a:pt x="6936742" y="0"/>
                </a:lnTo>
                <a:cubicBezTo>
                  <a:pt x="7014638" y="226290"/>
                  <a:pt x="7211228" y="399791"/>
                  <a:pt x="7455280" y="451830"/>
                </a:cubicBezTo>
                <a:cubicBezTo>
                  <a:pt x="7417429" y="260867"/>
                  <a:pt x="7298020" y="98005"/>
                  <a:pt x="7132550" y="0"/>
                </a:cubicBezTo>
                <a:lnTo>
                  <a:pt x="7341259" y="0"/>
                </a:lnTo>
                <a:cubicBezTo>
                  <a:pt x="7473003" y="121704"/>
                  <a:pt x="7562464" y="285283"/>
                  <a:pt x="7588766" y="468437"/>
                </a:cubicBezTo>
                <a:cubicBezTo>
                  <a:pt x="7588934" y="468490"/>
                  <a:pt x="7589103" y="468495"/>
                  <a:pt x="7589272" y="468500"/>
                </a:cubicBezTo>
                <a:lnTo>
                  <a:pt x="7589812" y="475137"/>
                </a:lnTo>
                <a:cubicBezTo>
                  <a:pt x="7594869" y="505143"/>
                  <a:pt x="7597319" y="535786"/>
                  <a:pt x="7597276" y="566868"/>
                </a:cubicBezTo>
                <a:cubicBezTo>
                  <a:pt x="7598588" y="572454"/>
                  <a:pt x="7598647" y="578078"/>
                  <a:pt x="7598647" y="583715"/>
                </a:cubicBezTo>
                <a:cubicBezTo>
                  <a:pt x="7598647" y="587507"/>
                  <a:pt x="7598620" y="591293"/>
                  <a:pt x="7598054" y="595066"/>
                </a:cubicBezTo>
                <a:lnTo>
                  <a:pt x="7597555" y="595033"/>
                </a:lnTo>
                <a:lnTo>
                  <a:pt x="7597529" y="595524"/>
                </a:lnTo>
                <a:lnTo>
                  <a:pt x="7580411" y="593911"/>
                </a:lnTo>
                <a:cubicBezTo>
                  <a:pt x="7548036" y="593388"/>
                  <a:pt x="7516156" y="590430"/>
                  <a:pt x="7484984" y="584920"/>
                </a:cubicBezTo>
                <a:cubicBezTo>
                  <a:pt x="7479407" y="585336"/>
                  <a:pt x="7474078" y="584395"/>
                  <a:pt x="7468767" y="583392"/>
                </a:cubicBezTo>
                <a:lnTo>
                  <a:pt x="7468651" y="582253"/>
                </a:lnTo>
                <a:cubicBezTo>
                  <a:pt x="7146776" y="529393"/>
                  <a:pt x="6887504" y="299826"/>
                  <a:pt x="6802727" y="0"/>
                </a:cubicBezTo>
                <a:close/>
                <a:moveTo>
                  <a:pt x="6184397" y="0"/>
                </a:moveTo>
                <a:lnTo>
                  <a:pt x="6393106" y="0"/>
                </a:lnTo>
                <a:cubicBezTo>
                  <a:pt x="6227636" y="98005"/>
                  <a:pt x="6108227" y="260867"/>
                  <a:pt x="6070376" y="451830"/>
                </a:cubicBezTo>
                <a:cubicBezTo>
                  <a:pt x="6314429" y="399791"/>
                  <a:pt x="6511018" y="226290"/>
                  <a:pt x="6588914" y="0"/>
                </a:cubicBezTo>
                <a:lnTo>
                  <a:pt x="6722931" y="0"/>
                </a:lnTo>
                <a:cubicBezTo>
                  <a:pt x="6638152" y="299826"/>
                  <a:pt x="6378880" y="529393"/>
                  <a:pt x="6057005" y="582253"/>
                </a:cubicBezTo>
                <a:lnTo>
                  <a:pt x="6056889" y="583392"/>
                </a:lnTo>
                <a:cubicBezTo>
                  <a:pt x="6051578" y="584395"/>
                  <a:pt x="6046249" y="585336"/>
                  <a:pt x="6040672" y="584920"/>
                </a:cubicBezTo>
                <a:cubicBezTo>
                  <a:pt x="6009500" y="590430"/>
                  <a:pt x="5977620" y="593388"/>
                  <a:pt x="5945246" y="593911"/>
                </a:cubicBezTo>
                <a:lnTo>
                  <a:pt x="5928127" y="595524"/>
                </a:lnTo>
                <a:lnTo>
                  <a:pt x="5928101" y="595033"/>
                </a:lnTo>
                <a:lnTo>
                  <a:pt x="5927602" y="595066"/>
                </a:lnTo>
                <a:cubicBezTo>
                  <a:pt x="5927036" y="591293"/>
                  <a:pt x="5927009" y="587507"/>
                  <a:pt x="5927009" y="583715"/>
                </a:cubicBezTo>
                <a:cubicBezTo>
                  <a:pt x="5927009" y="578078"/>
                  <a:pt x="5927068" y="572454"/>
                  <a:pt x="5928380" y="566868"/>
                </a:cubicBezTo>
                <a:cubicBezTo>
                  <a:pt x="5928338" y="535786"/>
                  <a:pt x="5930787" y="505143"/>
                  <a:pt x="5935844" y="475137"/>
                </a:cubicBezTo>
                <a:lnTo>
                  <a:pt x="5936384" y="468500"/>
                </a:lnTo>
                <a:cubicBezTo>
                  <a:pt x="5936553" y="468495"/>
                  <a:pt x="5936722" y="468490"/>
                  <a:pt x="5936890" y="468437"/>
                </a:cubicBezTo>
                <a:cubicBezTo>
                  <a:pt x="5963192" y="285283"/>
                  <a:pt x="6052653" y="121703"/>
                  <a:pt x="6184397" y="0"/>
                </a:cubicBezTo>
                <a:close/>
                <a:moveTo>
                  <a:pt x="5110576" y="0"/>
                </a:moveTo>
                <a:lnTo>
                  <a:pt x="5244592" y="0"/>
                </a:lnTo>
                <a:cubicBezTo>
                  <a:pt x="5322488" y="226290"/>
                  <a:pt x="5519077" y="399791"/>
                  <a:pt x="5763129" y="451830"/>
                </a:cubicBezTo>
                <a:cubicBezTo>
                  <a:pt x="5725278" y="260867"/>
                  <a:pt x="5605869" y="98005"/>
                  <a:pt x="5440399" y="0"/>
                </a:cubicBezTo>
                <a:lnTo>
                  <a:pt x="5649109" y="0"/>
                </a:lnTo>
                <a:cubicBezTo>
                  <a:pt x="5780853" y="121704"/>
                  <a:pt x="5870314" y="285283"/>
                  <a:pt x="5896616" y="468437"/>
                </a:cubicBezTo>
                <a:cubicBezTo>
                  <a:pt x="5896783" y="468490"/>
                  <a:pt x="5896953" y="468495"/>
                  <a:pt x="5897121" y="468500"/>
                </a:cubicBezTo>
                <a:lnTo>
                  <a:pt x="5897662" y="475137"/>
                </a:lnTo>
                <a:cubicBezTo>
                  <a:pt x="5902718" y="505143"/>
                  <a:pt x="5905168" y="535786"/>
                  <a:pt x="5905126" y="566868"/>
                </a:cubicBezTo>
                <a:cubicBezTo>
                  <a:pt x="5906438" y="572454"/>
                  <a:pt x="5906496" y="578078"/>
                  <a:pt x="5906496" y="583715"/>
                </a:cubicBezTo>
                <a:cubicBezTo>
                  <a:pt x="5906496" y="587507"/>
                  <a:pt x="5906469" y="591293"/>
                  <a:pt x="5905903" y="595066"/>
                </a:cubicBezTo>
                <a:lnTo>
                  <a:pt x="5905404" y="595033"/>
                </a:lnTo>
                <a:lnTo>
                  <a:pt x="5905378" y="595524"/>
                </a:lnTo>
                <a:lnTo>
                  <a:pt x="5888260" y="593911"/>
                </a:lnTo>
                <a:cubicBezTo>
                  <a:pt x="5855886" y="593388"/>
                  <a:pt x="5824005" y="590430"/>
                  <a:pt x="5792833" y="584920"/>
                </a:cubicBezTo>
                <a:cubicBezTo>
                  <a:pt x="5787256" y="585336"/>
                  <a:pt x="5781927" y="584395"/>
                  <a:pt x="5776617" y="583392"/>
                </a:cubicBezTo>
                <a:lnTo>
                  <a:pt x="5776501" y="582253"/>
                </a:lnTo>
                <a:cubicBezTo>
                  <a:pt x="5454626" y="529393"/>
                  <a:pt x="5195354" y="299826"/>
                  <a:pt x="5110576" y="0"/>
                </a:cubicBezTo>
                <a:close/>
                <a:moveTo>
                  <a:pt x="4492246" y="0"/>
                </a:moveTo>
                <a:lnTo>
                  <a:pt x="4700955" y="0"/>
                </a:lnTo>
                <a:cubicBezTo>
                  <a:pt x="4535485" y="98005"/>
                  <a:pt x="4416076" y="260867"/>
                  <a:pt x="4378225" y="451830"/>
                </a:cubicBezTo>
                <a:cubicBezTo>
                  <a:pt x="4622279" y="399791"/>
                  <a:pt x="4818867" y="226290"/>
                  <a:pt x="4896763" y="0"/>
                </a:cubicBezTo>
                <a:lnTo>
                  <a:pt x="5030779" y="0"/>
                </a:lnTo>
                <a:cubicBezTo>
                  <a:pt x="4946001" y="299826"/>
                  <a:pt x="4686729" y="529393"/>
                  <a:pt x="4364853" y="582253"/>
                </a:cubicBezTo>
                <a:lnTo>
                  <a:pt x="4364737" y="583392"/>
                </a:lnTo>
                <a:cubicBezTo>
                  <a:pt x="4359427" y="584395"/>
                  <a:pt x="4354098" y="585336"/>
                  <a:pt x="4348521" y="584920"/>
                </a:cubicBezTo>
                <a:cubicBezTo>
                  <a:pt x="4317350" y="590430"/>
                  <a:pt x="4285468" y="593388"/>
                  <a:pt x="4253094" y="593911"/>
                </a:cubicBezTo>
                <a:lnTo>
                  <a:pt x="4235976" y="595524"/>
                </a:lnTo>
                <a:lnTo>
                  <a:pt x="4235950" y="595033"/>
                </a:lnTo>
                <a:lnTo>
                  <a:pt x="4235451" y="595066"/>
                </a:lnTo>
                <a:cubicBezTo>
                  <a:pt x="4234885" y="591293"/>
                  <a:pt x="4234858" y="587507"/>
                  <a:pt x="4234858" y="583715"/>
                </a:cubicBezTo>
                <a:cubicBezTo>
                  <a:pt x="4234858" y="578078"/>
                  <a:pt x="4234916" y="572454"/>
                  <a:pt x="4236228" y="566868"/>
                </a:cubicBezTo>
                <a:cubicBezTo>
                  <a:pt x="4236186" y="535786"/>
                  <a:pt x="4238636" y="505143"/>
                  <a:pt x="4243692" y="475137"/>
                </a:cubicBezTo>
                <a:lnTo>
                  <a:pt x="4244233" y="468500"/>
                </a:lnTo>
                <a:cubicBezTo>
                  <a:pt x="4244401" y="468495"/>
                  <a:pt x="4244571" y="468490"/>
                  <a:pt x="4244738" y="468437"/>
                </a:cubicBezTo>
                <a:cubicBezTo>
                  <a:pt x="4271041" y="285283"/>
                  <a:pt x="4360502" y="121704"/>
                  <a:pt x="4492246" y="0"/>
                </a:cubicBezTo>
                <a:close/>
                <a:moveTo>
                  <a:pt x="3418424" y="0"/>
                </a:moveTo>
                <a:lnTo>
                  <a:pt x="3552441" y="0"/>
                </a:lnTo>
                <a:cubicBezTo>
                  <a:pt x="3630337" y="226291"/>
                  <a:pt x="3826926" y="399791"/>
                  <a:pt x="4070978" y="451830"/>
                </a:cubicBezTo>
                <a:cubicBezTo>
                  <a:pt x="4033127" y="260867"/>
                  <a:pt x="3913719" y="98005"/>
                  <a:pt x="3748249" y="0"/>
                </a:cubicBezTo>
                <a:lnTo>
                  <a:pt x="3956957" y="0"/>
                </a:lnTo>
                <a:cubicBezTo>
                  <a:pt x="4088702" y="121703"/>
                  <a:pt x="4178162" y="285283"/>
                  <a:pt x="4204464" y="468437"/>
                </a:cubicBezTo>
                <a:cubicBezTo>
                  <a:pt x="4204632" y="468490"/>
                  <a:pt x="4204801" y="468495"/>
                  <a:pt x="4204970" y="468499"/>
                </a:cubicBezTo>
                <a:lnTo>
                  <a:pt x="4205510" y="475137"/>
                </a:lnTo>
                <a:cubicBezTo>
                  <a:pt x="4210567" y="505143"/>
                  <a:pt x="4213016" y="535786"/>
                  <a:pt x="4212974" y="566868"/>
                </a:cubicBezTo>
                <a:cubicBezTo>
                  <a:pt x="4214286" y="572454"/>
                  <a:pt x="4214345" y="578078"/>
                  <a:pt x="4214345" y="583715"/>
                </a:cubicBezTo>
                <a:cubicBezTo>
                  <a:pt x="4214345" y="587508"/>
                  <a:pt x="4214318" y="591293"/>
                  <a:pt x="4213752" y="595066"/>
                </a:cubicBezTo>
                <a:lnTo>
                  <a:pt x="4213253" y="595033"/>
                </a:lnTo>
                <a:lnTo>
                  <a:pt x="4213227" y="595524"/>
                </a:lnTo>
                <a:lnTo>
                  <a:pt x="4196108" y="593911"/>
                </a:lnTo>
                <a:cubicBezTo>
                  <a:pt x="4163734" y="593388"/>
                  <a:pt x="4131854" y="590430"/>
                  <a:pt x="4100682" y="584920"/>
                </a:cubicBezTo>
                <a:cubicBezTo>
                  <a:pt x="4095105" y="585336"/>
                  <a:pt x="4089776" y="584395"/>
                  <a:pt x="4084465" y="583392"/>
                </a:cubicBezTo>
                <a:lnTo>
                  <a:pt x="4084349" y="582253"/>
                </a:lnTo>
                <a:cubicBezTo>
                  <a:pt x="3762475" y="529393"/>
                  <a:pt x="3503203" y="299826"/>
                  <a:pt x="3418424" y="0"/>
                </a:cubicBezTo>
                <a:close/>
                <a:moveTo>
                  <a:pt x="2800095" y="0"/>
                </a:moveTo>
                <a:lnTo>
                  <a:pt x="3008804" y="0"/>
                </a:lnTo>
                <a:cubicBezTo>
                  <a:pt x="2843334" y="98005"/>
                  <a:pt x="2723925" y="260867"/>
                  <a:pt x="2686074" y="451830"/>
                </a:cubicBezTo>
                <a:cubicBezTo>
                  <a:pt x="2930126" y="399791"/>
                  <a:pt x="3126716" y="226291"/>
                  <a:pt x="3204612" y="0"/>
                </a:cubicBezTo>
                <a:lnTo>
                  <a:pt x="3338628" y="0"/>
                </a:lnTo>
                <a:cubicBezTo>
                  <a:pt x="3253850" y="299826"/>
                  <a:pt x="2994578" y="529393"/>
                  <a:pt x="2672703" y="582253"/>
                </a:cubicBezTo>
                <a:lnTo>
                  <a:pt x="2672586" y="583392"/>
                </a:lnTo>
                <a:cubicBezTo>
                  <a:pt x="2667276" y="584395"/>
                  <a:pt x="2661947" y="585336"/>
                  <a:pt x="2656370" y="584920"/>
                </a:cubicBezTo>
                <a:cubicBezTo>
                  <a:pt x="2625198" y="590430"/>
                  <a:pt x="2593318" y="593388"/>
                  <a:pt x="2560943" y="593911"/>
                </a:cubicBezTo>
                <a:lnTo>
                  <a:pt x="2543825" y="595524"/>
                </a:lnTo>
                <a:lnTo>
                  <a:pt x="2543799" y="595033"/>
                </a:lnTo>
                <a:lnTo>
                  <a:pt x="2543300" y="595066"/>
                </a:lnTo>
                <a:cubicBezTo>
                  <a:pt x="2542734" y="591293"/>
                  <a:pt x="2542707" y="587507"/>
                  <a:pt x="2542707" y="583715"/>
                </a:cubicBezTo>
                <a:cubicBezTo>
                  <a:pt x="2542707" y="578078"/>
                  <a:pt x="2542765" y="572454"/>
                  <a:pt x="2544077" y="566868"/>
                </a:cubicBezTo>
                <a:cubicBezTo>
                  <a:pt x="2544035" y="535786"/>
                  <a:pt x="2546485" y="505143"/>
                  <a:pt x="2551541" y="475137"/>
                </a:cubicBezTo>
                <a:lnTo>
                  <a:pt x="2552082" y="468499"/>
                </a:lnTo>
                <a:cubicBezTo>
                  <a:pt x="2552250" y="468495"/>
                  <a:pt x="2552420" y="468490"/>
                  <a:pt x="2552587" y="468437"/>
                </a:cubicBezTo>
                <a:cubicBezTo>
                  <a:pt x="2578890" y="285283"/>
                  <a:pt x="2668350" y="121703"/>
                  <a:pt x="2800095" y="0"/>
                </a:cubicBezTo>
                <a:close/>
                <a:moveTo>
                  <a:pt x="1726273" y="0"/>
                </a:moveTo>
                <a:lnTo>
                  <a:pt x="1860290" y="0"/>
                </a:lnTo>
                <a:cubicBezTo>
                  <a:pt x="1938186" y="226291"/>
                  <a:pt x="2134775" y="399791"/>
                  <a:pt x="2378827" y="451830"/>
                </a:cubicBezTo>
                <a:cubicBezTo>
                  <a:pt x="2340976" y="260867"/>
                  <a:pt x="2221567" y="98005"/>
                  <a:pt x="2056098" y="0"/>
                </a:cubicBezTo>
                <a:lnTo>
                  <a:pt x="2264806" y="0"/>
                </a:lnTo>
                <a:cubicBezTo>
                  <a:pt x="2396551" y="121703"/>
                  <a:pt x="2486011" y="285283"/>
                  <a:pt x="2512313" y="468437"/>
                </a:cubicBezTo>
                <a:cubicBezTo>
                  <a:pt x="2512481" y="468490"/>
                  <a:pt x="2512650" y="468495"/>
                  <a:pt x="2512819" y="468499"/>
                </a:cubicBezTo>
                <a:lnTo>
                  <a:pt x="2513359" y="475137"/>
                </a:lnTo>
                <a:cubicBezTo>
                  <a:pt x="2518416" y="505143"/>
                  <a:pt x="2520865" y="535786"/>
                  <a:pt x="2520823" y="566868"/>
                </a:cubicBezTo>
                <a:cubicBezTo>
                  <a:pt x="2522135" y="572454"/>
                  <a:pt x="2522194" y="578078"/>
                  <a:pt x="2522194" y="583715"/>
                </a:cubicBezTo>
                <a:cubicBezTo>
                  <a:pt x="2522194" y="587508"/>
                  <a:pt x="2522167" y="591293"/>
                  <a:pt x="2521601" y="595066"/>
                </a:cubicBezTo>
                <a:lnTo>
                  <a:pt x="2521102" y="595033"/>
                </a:lnTo>
                <a:lnTo>
                  <a:pt x="2521076" y="595524"/>
                </a:lnTo>
                <a:lnTo>
                  <a:pt x="2503957" y="593911"/>
                </a:lnTo>
                <a:cubicBezTo>
                  <a:pt x="2471583" y="593388"/>
                  <a:pt x="2439703" y="590430"/>
                  <a:pt x="2408531" y="584920"/>
                </a:cubicBezTo>
                <a:cubicBezTo>
                  <a:pt x="2402954" y="585336"/>
                  <a:pt x="2397625" y="584395"/>
                  <a:pt x="2392314" y="583392"/>
                </a:cubicBezTo>
                <a:lnTo>
                  <a:pt x="2392198" y="582253"/>
                </a:lnTo>
                <a:cubicBezTo>
                  <a:pt x="2070324" y="529393"/>
                  <a:pt x="1811051" y="299826"/>
                  <a:pt x="1726273" y="0"/>
                </a:cubicBezTo>
                <a:close/>
                <a:moveTo>
                  <a:pt x="1107944" y="0"/>
                </a:moveTo>
                <a:lnTo>
                  <a:pt x="1316652" y="0"/>
                </a:lnTo>
                <a:cubicBezTo>
                  <a:pt x="1151183" y="98005"/>
                  <a:pt x="1031774" y="260867"/>
                  <a:pt x="993923" y="451830"/>
                </a:cubicBezTo>
                <a:cubicBezTo>
                  <a:pt x="1237975" y="399791"/>
                  <a:pt x="1434564" y="226291"/>
                  <a:pt x="1512461" y="0"/>
                </a:cubicBezTo>
                <a:lnTo>
                  <a:pt x="1646477" y="0"/>
                </a:lnTo>
                <a:cubicBezTo>
                  <a:pt x="1561699" y="299826"/>
                  <a:pt x="1302427" y="529393"/>
                  <a:pt x="980552" y="582253"/>
                </a:cubicBezTo>
                <a:lnTo>
                  <a:pt x="980435" y="583392"/>
                </a:lnTo>
                <a:cubicBezTo>
                  <a:pt x="975125" y="584395"/>
                  <a:pt x="969796" y="585336"/>
                  <a:pt x="964219" y="584920"/>
                </a:cubicBezTo>
                <a:cubicBezTo>
                  <a:pt x="933047" y="590430"/>
                  <a:pt x="901167" y="593388"/>
                  <a:pt x="868792" y="593911"/>
                </a:cubicBezTo>
                <a:lnTo>
                  <a:pt x="851674" y="595524"/>
                </a:lnTo>
                <a:lnTo>
                  <a:pt x="851648" y="595033"/>
                </a:lnTo>
                <a:lnTo>
                  <a:pt x="851149" y="595066"/>
                </a:lnTo>
                <a:cubicBezTo>
                  <a:pt x="850583" y="591293"/>
                  <a:pt x="850556" y="587507"/>
                  <a:pt x="850556" y="583715"/>
                </a:cubicBezTo>
                <a:cubicBezTo>
                  <a:pt x="850556" y="578078"/>
                  <a:pt x="850614" y="572454"/>
                  <a:pt x="851926" y="566868"/>
                </a:cubicBezTo>
                <a:cubicBezTo>
                  <a:pt x="851884" y="535786"/>
                  <a:pt x="854334" y="505143"/>
                  <a:pt x="859390" y="475137"/>
                </a:cubicBezTo>
                <a:lnTo>
                  <a:pt x="859931" y="468499"/>
                </a:lnTo>
                <a:cubicBezTo>
                  <a:pt x="860099" y="468495"/>
                  <a:pt x="860269" y="468490"/>
                  <a:pt x="860436" y="468437"/>
                </a:cubicBezTo>
                <a:cubicBezTo>
                  <a:pt x="886739" y="285283"/>
                  <a:pt x="976199" y="121704"/>
                  <a:pt x="1107944" y="0"/>
                </a:cubicBezTo>
                <a:close/>
                <a:moveTo>
                  <a:pt x="34122" y="0"/>
                </a:moveTo>
                <a:lnTo>
                  <a:pt x="168138" y="0"/>
                </a:lnTo>
                <a:cubicBezTo>
                  <a:pt x="246034" y="226290"/>
                  <a:pt x="442624" y="399791"/>
                  <a:pt x="686676" y="451830"/>
                </a:cubicBezTo>
                <a:cubicBezTo>
                  <a:pt x="648825" y="260867"/>
                  <a:pt x="529416" y="98005"/>
                  <a:pt x="363946" y="0"/>
                </a:cubicBezTo>
                <a:lnTo>
                  <a:pt x="572655" y="0"/>
                </a:lnTo>
                <a:cubicBezTo>
                  <a:pt x="704400" y="121703"/>
                  <a:pt x="793860" y="285283"/>
                  <a:pt x="820162" y="468437"/>
                </a:cubicBezTo>
                <a:cubicBezTo>
                  <a:pt x="820330" y="468490"/>
                  <a:pt x="820499" y="468495"/>
                  <a:pt x="820668" y="468500"/>
                </a:cubicBezTo>
                <a:lnTo>
                  <a:pt x="821208" y="475137"/>
                </a:lnTo>
                <a:cubicBezTo>
                  <a:pt x="826265" y="505143"/>
                  <a:pt x="828714" y="535786"/>
                  <a:pt x="828672" y="566868"/>
                </a:cubicBezTo>
                <a:cubicBezTo>
                  <a:pt x="829984" y="572454"/>
                  <a:pt x="830043" y="578078"/>
                  <a:pt x="830043" y="583715"/>
                </a:cubicBezTo>
                <a:cubicBezTo>
                  <a:pt x="830043" y="587508"/>
                  <a:pt x="830016" y="591293"/>
                  <a:pt x="829450" y="595066"/>
                </a:cubicBezTo>
                <a:lnTo>
                  <a:pt x="828951" y="595033"/>
                </a:lnTo>
                <a:lnTo>
                  <a:pt x="828925" y="595524"/>
                </a:lnTo>
                <a:lnTo>
                  <a:pt x="811806" y="593911"/>
                </a:lnTo>
                <a:cubicBezTo>
                  <a:pt x="779432" y="593388"/>
                  <a:pt x="747552" y="590430"/>
                  <a:pt x="716380" y="584920"/>
                </a:cubicBezTo>
                <a:cubicBezTo>
                  <a:pt x="710803" y="585336"/>
                  <a:pt x="705474" y="584395"/>
                  <a:pt x="700163" y="583392"/>
                </a:cubicBezTo>
                <a:lnTo>
                  <a:pt x="700047" y="582253"/>
                </a:lnTo>
                <a:cubicBezTo>
                  <a:pt x="378172" y="529393"/>
                  <a:pt x="118900" y="299826"/>
                  <a:pt x="3412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342900" y="4960137"/>
            <a:ext cx="5829300" cy="1463040"/>
          </a:xfrm>
        </p:spPr>
        <p:txBody>
          <a:bodyPr anchor="ctr">
            <a:normAutofit/>
          </a:bodyPr>
          <a:lstStyle>
            <a:lvl1pPr algn="r">
              <a:defRPr sz="4400" spc="200" baseline="0"/>
            </a:lvl1pPr>
          </a:lstStyle>
          <a:p>
            <a:r>
              <a:rPr lang="en-US"/>
              <a:t>Click to edit Master title style</a:t>
            </a:r>
            <a:endParaRPr lang="en-US" dirty="0"/>
          </a:p>
        </p:txBody>
      </p:sp>
      <p:sp>
        <p:nvSpPr>
          <p:cNvPr id="3" name="Subtitle 2"/>
          <p:cNvSpPr>
            <a:spLocks noGrp="1"/>
          </p:cNvSpPr>
          <p:nvPr>
            <p:ph type="subTitle" idx="1"/>
          </p:nvPr>
        </p:nvSpPr>
        <p:spPr>
          <a:xfrm>
            <a:off x="6457950" y="4960137"/>
            <a:ext cx="2400300" cy="1463040"/>
          </a:xfrm>
        </p:spPr>
        <p:txBody>
          <a:bodyPr lIns="91440" rIns="91440" anchor="ctr">
            <a:normAutofit/>
          </a:bodyPr>
          <a:lstStyle>
            <a:lvl1pPr marL="0" indent="0" algn="l">
              <a:lnSpc>
                <a:spcPct val="100000"/>
              </a:lnSpc>
              <a:spcBef>
                <a:spcPts val="0"/>
              </a:spcBef>
              <a:buNone/>
              <a:defRPr sz="1600">
                <a:solidFill>
                  <a:schemeClr val="tx1">
                    <a:lumMod val="95000"/>
                    <a:lumOff val="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B132101F-1C78-4A35-B9B9-FA3BC2678EB9}" type="datetimeFigureOut">
              <a:rPr lang="en-US" smtClean="0"/>
              <a:pPr/>
              <a:t>6/14/2023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38D3F3-DB27-4CBF-864A-E28263BCB96D}" type="slidenum">
              <a:rPr lang="en-US" smtClean="0"/>
              <a:pPr/>
              <a:t>‹#›</a:t>
            </a:fld>
            <a:endParaRPr lang="en-US"/>
          </a:p>
        </p:txBody>
      </p:sp>
      <p:cxnSp>
        <p:nvCxnSpPr>
          <p:cNvPr id="8" name="Straight Connector 7"/>
          <p:cNvCxnSpPr/>
          <p:nvPr/>
        </p:nvCxnSpPr>
        <p:spPr>
          <a:xfrm flipV="1">
            <a:off x="6290132"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048620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132101F-1C78-4A35-B9B9-FA3BC2678EB9}" type="datetimeFigureOut">
              <a:rPr lang="en-US" smtClean="0"/>
              <a:pPr/>
              <a:t>6/14/2023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38D3F3-DB27-4CBF-864A-E28263BCB96D}" type="slidenum">
              <a:rPr lang="en-US" smtClean="0"/>
              <a:pPr/>
              <a:t>‹#›</a:t>
            </a:fld>
            <a:endParaRPr lang="en-US"/>
          </a:p>
        </p:txBody>
      </p:sp>
    </p:spTree>
    <p:extLst>
      <p:ext uri="{BB962C8B-B14F-4D97-AF65-F5344CB8AC3E}">
        <p14:creationId xmlns:p14="http://schemas.microsoft.com/office/powerpoint/2010/main" val="28951329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762000"/>
            <a:ext cx="1971675"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742951" y="762000"/>
            <a:ext cx="5686425"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132101F-1C78-4A35-B9B9-FA3BC2678EB9}" type="datetimeFigureOut">
              <a:rPr lang="en-US" smtClean="0"/>
              <a:pPr/>
              <a:t>6/14/2023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38D3F3-DB27-4CBF-864A-E28263BCB96D}" type="slidenum">
              <a:rPr lang="en-US" smtClean="0"/>
              <a:pPr/>
              <a:t>‹#›</a:t>
            </a:fld>
            <a:endParaRPr lang="en-US"/>
          </a:p>
        </p:txBody>
      </p:sp>
      <p:cxnSp>
        <p:nvCxnSpPr>
          <p:cNvPr id="7" name="Straight Connector 6"/>
          <p:cNvCxnSpPr/>
          <p:nvPr/>
        </p:nvCxnSpPr>
        <p:spPr>
          <a:xfrm rot="5400000" flipV="1">
            <a:off x="7543800" y="173563"/>
            <a:ext cx="0" cy="6858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818324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pic>
        <p:nvPicPr>
          <p:cNvPr id="7" name="Picture 2" descr="H:\2015-16\New Design\Background.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685800" y="2130425"/>
            <a:ext cx="7772400" cy="1470025"/>
          </a:xfrm>
        </p:spPr>
        <p:txBody>
          <a:bodyPr/>
          <a:lstStyle>
            <a:lvl1pPr>
              <a:defRPr i="1" cap="all" spc="0" baseline="0">
                <a:solidFill>
                  <a:schemeClr val="tx2">
                    <a:lumMod val="60000"/>
                    <a:lumOff val="40000"/>
                  </a:schemeClr>
                </a:solidFill>
                <a:latin typeface="ISOCPEUR" panose="020B0604020202020204"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1371600" y="3591346"/>
            <a:ext cx="6400800" cy="1493838"/>
          </a:xfrm>
        </p:spPr>
        <p:txBody>
          <a:bodyPr/>
          <a:lstStyle>
            <a:lvl1pPr marL="0" indent="0" algn="ctr">
              <a:buNone/>
              <a:defRPr b="1" i="1" spc="0" baseline="0">
                <a:solidFill>
                  <a:schemeClr val="tx1">
                    <a:tint val="75000"/>
                  </a:schemeClr>
                </a:solidFill>
                <a:latin typeface="ISOCPEUR"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9" name="Text Placeholder 8"/>
          <p:cNvSpPr>
            <a:spLocks noGrp="1"/>
          </p:cNvSpPr>
          <p:nvPr>
            <p:ph type="body" sz="quarter" idx="13" hasCustomPrompt="1"/>
          </p:nvPr>
        </p:nvSpPr>
        <p:spPr>
          <a:xfrm>
            <a:off x="179388" y="5733256"/>
            <a:ext cx="3816548" cy="360362"/>
          </a:xfrm>
        </p:spPr>
        <p:txBody>
          <a:bodyPr>
            <a:noAutofit/>
          </a:bodyPr>
          <a:lstStyle>
            <a:lvl1pPr marL="0" indent="0">
              <a:buNone/>
              <a:defRPr sz="1400" baseline="0">
                <a:latin typeface="ISOCPEUR" panose="020B0604020202020204" pitchFamily="34" charset="0"/>
              </a:defRPr>
            </a:lvl1pPr>
            <a:lvl2pPr marL="457200" indent="0">
              <a:buNone/>
              <a:defRPr sz="1200">
                <a:latin typeface="ISOCPEUR" panose="020B0604020202020204" pitchFamily="34" charset="0"/>
              </a:defRPr>
            </a:lvl2pPr>
            <a:lvl3pPr marL="914400" indent="0">
              <a:buNone/>
              <a:defRPr sz="1200">
                <a:latin typeface="ISOCPEUR" panose="020B0604020202020204" pitchFamily="34" charset="0"/>
              </a:defRPr>
            </a:lvl3pPr>
            <a:lvl4pPr marL="1371600" indent="0">
              <a:buNone/>
              <a:defRPr sz="1200">
                <a:latin typeface="ISOCPEUR" panose="020B0604020202020204" pitchFamily="34" charset="0"/>
              </a:defRPr>
            </a:lvl4pPr>
            <a:lvl5pPr marL="1828800" indent="0">
              <a:buNone/>
              <a:defRPr sz="1200">
                <a:latin typeface="ISOCPEUR" panose="020B0604020202020204" pitchFamily="34" charset="0"/>
              </a:defRPr>
            </a:lvl5pPr>
          </a:lstStyle>
          <a:p>
            <a:pPr lvl="0"/>
            <a:r>
              <a:rPr lang="en-US" dirty="0"/>
              <a:t>LEVEL, e.g. with a focus on, National 5, etc.</a:t>
            </a:r>
            <a:endParaRPr lang="en-GB" dirty="0"/>
          </a:p>
        </p:txBody>
      </p:sp>
      <p:sp>
        <p:nvSpPr>
          <p:cNvPr id="11" name="Text Placeholder 8"/>
          <p:cNvSpPr>
            <a:spLocks noGrp="1"/>
          </p:cNvSpPr>
          <p:nvPr>
            <p:ph type="body" sz="quarter" idx="14" hasCustomPrompt="1"/>
          </p:nvPr>
        </p:nvSpPr>
        <p:spPr>
          <a:xfrm>
            <a:off x="179388" y="5985668"/>
            <a:ext cx="4464620" cy="360362"/>
          </a:xfrm>
        </p:spPr>
        <p:txBody>
          <a:bodyPr>
            <a:noAutofit/>
          </a:bodyPr>
          <a:lstStyle>
            <a:lvl1pPr marL="0" indent="0">
              <a:buNone/>
              <a:defRPr sz="2000" b="1" i="1" baseline="0">
                <a:latin typeface="ISOCPEUR" panose="020B0604020202020204" pitchFamily="34" charset="0"/>
              </a:defRPr>
            </a:lvl1pPr>
            <a:lvl2pPr marL="457200" indent="0">
              <a:buNone/>
              <a:defRPr sz="1200">
                <a:latin typeface="ISOCPEUR" panose="020B0604020202020204" pitchFamily="34" charset="0"/>
              </a:defRPr>
            </a:lvl2pPr>
            <a:lvl3pPr marL="914400" indent="0">
              <a:buNone/>
              <a:defRPr sz="1200">
                <a:latin typeface="ISOCPEUR" panose="020B0604020202020204" pitchFamily="34" charset="0"/>
              </a:defRPr>
            </a:lvl3pPr>
            <a:lvl4pPr marL="1371600" indent="0">
              <a:buNone/>
              <a:defRPr sz="1200">
                <a:latin typeface="ISOCPEUR" panose="020B0604020202020204" pitchFamily="34" charset="0"/>
              </a:defRPr>
            </a:lvl4pPr>
            <a:lvl5pPr marL="1828800" indent="0">
              <a:buNone/>
              <a:defRPr sz="1200">
                <a:latin typeface="ISOCPEUR" panose="020B0604020202020204" pitchFamily="34" charset="0"/>
              </a:defRPr>
            </a:lvl5pPr>
          </a:lstStyle>
          <a:p>
            <a:pPr lvl="0"/>
            <a:r>
              <a:rPr lang="en-US" dirty="0"/>
              <a:t>Course Name, e.g. Design &amp; Manufacture</a:t>
            </a:r>
            <a:endParaRPr lang="en-GB" dirty="0"/>
          </a:p>
        </p:txBody>
      </p:sp>
    </p:spTree>
    <p:extLst>
      <p:ext uri="{BB962C8B-B14F-4D97-AF65-F5344CB8AC3E}">
        <p14:creationId xmlns:p14="http://schemas.microsoft.com/office/powerpoint/2010/main" val="18334308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Starter Task">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57200" y="274638"/>
            <a:ext cx="8229600" cy="562074"/>
          </a:xfrm>
        </p:spPr>
        <p:txBody>
          <a:bodyPr>
            <a:noAutofit/>
          </a:bodyPr>
          <a:lstStyle>
            <a:lvl1pPr>
              <a:defRPr sz="3600" cap="all" baseline="0">
                <a:latin typeface="ISOCPEUR" panose="020B0604020202020204"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457200" y="908720"/>
            <a:ext cx="8229600" cy="5544616"/>
          </a:xfrm>
        </p:spPr>
        <p:txBody>
          <a:bodyPr>
            <a:normAutofit/>
          </a:bodyPr>
          <a:lstStyle>
            <a:lvl1pPr>
              <a:defRPr sz="2800"/>
            </a:lvl1pPr>
            <a:lvl2pPr>
              <a:defRPr sz="2400" i="1">
                <a:solidFill>
                  <a:srgbClr val="7030A0"/>
                </a:solidFill>
              </a:defRPr>
            </a:lvl2pPr>
            <a:lvl3pPr>
              <a:defRPr sz="2000" i="1">
                <a:solidFill>
                  <a:srgbClr val="7030A0"/>
                </a:solidFill>
              </a:defRPr>
            </a:lvl3pPr>
            <a:lvl4pPr>
              <a:defRPr sz="1800" i="1">
                <a:solidFill>
                  <a:srgbClr val="7030A0"/>
                </a:solidFill>
              </a:defRPr>
            </a:lvl4pPr>
            <a:lvl5pPr>
              <a:defRPr sz="1800" i="1">
                <a:solidFill>
                  <a:srgbClr val="7030A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6109669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Lesson Objectives">
    <p:spTree>
      <p:nvGrpSpPr>
        <p:cNvPr id="1" name=""/>
        <p:cNvGrpSpPr/>
        <p:nvPr/>
      </p:nvGrpSpPr>
      <p:grpSpPr>
        <a:xfrm>
          <a:off x="0" y="0"/>
          <a:ext cx="0" cy="0"/>
          <a:chOff x="0" y="0"/>
          <a:chExt cx="0" cy="0"/>
        </a:xfrm>
      </p:grpSpPr>
      <p:pic>
        <p:nvPicPr>
          <p:cNvPr id="3076" name="Picture 4" descr="H:\2015-16\New Design\LI.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12" y="1412776"/>
            <a:ext cx="3594100" cy="1231900"/>
          </a:xfrm>
          <a:prstGeom prst="rect">
            <a:avLst/>
          </a:prstGeom>
          <a:noFill/>
          <a:extLst>
            <a:ext uri="{909E8E84-426E-40DD-AFC4-6F175D3DCCD1}">
              <a14:hiddenFill xmlns:a14="http://schemas.microsoft.com/office/drawing/2010/main">
                <a:solidFill>
                  <a:srgbClr val="FFFFFF"/>
                </a:solidFill>
              </a14:hiddenFill>
            </a:ext>
          </a:extLst>
        </p:spPr>
      </p:pic>
      <p:pic>
        <p:nvPicPr>
          <p:cNvPr id="3077" name="Picture 5" descr="H:\2015-16\New Design\SC.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512" y="3332981"/>
            <a:ext cx="3594100" cy="1231900"/>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H:\2015-16\New Design\Learning Objectives.png"/>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0" y="0"/>
            <a:ext cx="9144000" cy="3717032"/>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179512" y="1052736"/>
            <a:ext cx="2467599" cy="461665"/>
          </a:xfrm>
          <a:prstGeom prst="rect">
            <a:avLst/>
          </a:prstGeom>
        </p:spPr>
        <p:txBody>
          <a:bodyPr wrap="none">
            <a:spAutoFit/>
          </a:bodyPr>
          <a:lstStyle/>
          <a:p>
            <a:pPr marL="0" lvl="0" indent="0">
              <a:buFont typeface="Arial" panose="020B0604020202020204" pitchFamily="34" charset="0"/>
              <a:buNone/>
            </a:pPr>
            <a:r>
              <a:rPr lang="en-US" sz="2400" i="1" kern="1200" spc="0" baseline="0" dirty="0">
                <a:solidFill>
                  <a:srgbClr val="7030A0"/>
                </a:solidFill>
                <a:latin typeface="ISOCPEUR" panose="020B0604020202020204" pitchFamily="34" charset="0"/>
                <a:ea typeface="+mn-ea"/>
                <a:cs typeface="+mn-cs"/>
              </a:rPr>
              <a:t>Learning Intention</a:t>
            </a:r>
          </a:p>
        </p:txBody>
      </p:sp>
      <p:sp>
        <p:nvSpPr>
          <p:cNvPr id="18" name="Rectangle 17"/>
          <p:cNvSpPr/>
          <p:nvPr/>
        </p:nvSpPr>
        <p:spPr>
          <a:xfrm>
            <a:off x="179512" y="2972941"/>
            <a:ext cx="2220480" cy="461665"/>
          </a:xfrm>
          <a:prstGeom prst="rect">
            <a:avLst/>
          </a:prstGeom>
        </p:spPr>
        <p:txBody>
          <a:bodyPr wrap="none">
            <a:spAutoFit/>
          </a:bodyPr>
          <a:lstStyle/>
          <a:p>
            <a:pPr marL="0" lvl="0" indent="0">
              <a:buFont typeface="Arial" panose="020B0604020202020204" pitchFamily="34" charset="0"/>
              <a:buNone/>
            </a:pPr>
            <a:r>
              <a:rPr lang="en-US" sz="2400" i="1" kern="1200" spc="0" baseline="0" dirty="0">
                <a:solidFill>
                  <a:srgbClr val="00B050"/>
                </a:solidFill>
                <a:latin typeface="ISOCPEUR" panose="020B0604020202020204" pitchFamily="34" charset="0"/>
                <a:ea typeface="+mn-ea"/>
                <a:cs typeface="+mn-cs"/>
              </a:rPr>
              <a:t>Success Criteria</a:t>
            </a:r>
          </a:p>
        </p:txBody>
      </p:sp>
      <p:sp>
        <p:nvSpPr>
          <p:cNvPr id="24" name="Text Placeholder 23"/>
          <p:cNvSpPr>
            <a:spLocks noGrp="1"/>
          </p:cNvSpPr>
          <p:nvPr>
            <p:ph type="body" sz="quarter" idx="19"/>
          </p:nvPr>
        </p:nvSpPr>
        <p:spPr>
          <a:xfrm>
            <a:off x="179512" y="1412850"/>
            <a:ext cx="8507288" cy="1408113"/>
          </a:xfrm>
        </p:spPr>
        <p:txBody>
          <a:bodyPr>
            <a:noAutofit/>
          </a:bodyPr>
          <a:lstStyle>
            <a:lvl1pPr marL="342900" indent="-342900">
              <a:buClr>
                <a:srgbClr val="FFC000"/>
              </a:buClr>
              <a:buFont typeface="Wingdings" panose="05000000000000000000" pitchFamily="2" charset="2"/>
              <a:buChar char=""/>
              <a:defRPr sz="2000" spc="0" baseline="0">
                <a:latin typeface="+mj-lt"/>
              </a:defRPr>
            </a:lvl1pPr>
            <a:lvl2pPr>
              <a:defRPr sz="1800" spc="0" baseline="0">
                <a:latin typeface="+mj-lt"/>
              </a:defRPr>
            </a:lvl2pPr>
            <a:lvl3pPr>
              <a:defRPr sz="1600" spc="0" baseline="0">
                <a:latin typeface="+mj-lt"/>
              </a:defRPr>
            </a:lvl3pPr>
            <a:lvl4pPr>
              <a:defRPr sz="1400" spc="0" baseline="0">
                <a:latin typeface="+mj-lt"/>
              </a:defRPr>
            </a:lvl4pPr>
            <a:lvl5pPr>
              <a:defRPr sz="1400" spc="0" baseline="0">
                <a:latin typeface="+mj-lt"/>
              </a:defRPr>
            </a:lvl5pPr>
          </a:lstStyle>
          <a:p>
            <a:pPr lvl="0"/>
            <a:r>
              <a:rPr lang="en-US"/>
              <a:t>Click to edit Master text styles</a:t>
            </a:r>
          </a:p>
        </p:txBody>
      </p:sp>
      <p:sp>
        <p:nvSpPr>
          <p:cNvPr id="26" name="Text Placeholder 23"/>
          <p:cNvSpPr>
            <a:spLocks noGrp="1"/>
          </p:cNvSpPr>
          <p:nvPr>
            <p:ph type="body" sz="quarter" idx="20"/>
          </p:nvPr>
        </p:nvSpPr>
        <p:spPr>
          <a:xfrm>
            <a:off x="179512" y="3332981"/>
            <a:ext cx="8507288" cy="3336379"/>
          </a:xfrm>
        </p:spPr>
        <p:txBody>
          <a:bodyPr>
            <a:noAutofit/>
          </a:bodyPr>
          <a:lstStyle>
            <a:lvl1pPr marL="342900" indent="-342900">
              <a:buClr>
                <a:srgbClr val="00B050"/>
              </a:buClr>
              <a:buFont typeface="Wingdings" panose="05000000000000000000" pitchFamily="2" charset="2"/>
              <a:buChar char="ü"/>
              <a:defRPr sz="2000" spc="0" baseline="0">
                <a:latin typeface="+mj-lt"/>
              </a:defRPr>
            </a:lvl1pPr>
            <a:lvl2pPr>
              <a:defRPr sz="1800" spc="0" baseline="0">
                <a:latin typeface="+mj-lt"/>
              </a:defRPr>
            </a:lvl2pPr>
            <a:lvl3pPr>
              <a:defRPr sz="1600" spc="0" baseline="0">
                <a:latin typeface="+mj-lt"/>
              </a:defRPr>
            </a:lvl3pPr>
            <a:lvl4pPr>
              <a:defRPr sz="1400" spc="0" baseline="0">
                <a:latin typeface="+mj-lt"/>
              </a:defRPr>
            </a:lvl4pPr>
            <a:lvl5pPr>
              <a:defRPr sz="1400" spc="0" baseline="0">
                <a:latin typeface="+mj-lt"/>
              </a:defRPr>
            </a:lvl5pPr>
          </a:lstStyle>
          <a:p>
            <a:pPr lvl="0"/>
            <a:r>
              <a:rPr lang="en-US" dirty="0"/>
              <a:t>Click to edit Master text styles</a:t>
            </a:r>
          </a:p>
        </p:txBody>
      </p:sp>
      <p:sp>
        <p:nvSpPr>
          <p:cNvPr id="25" name="Rectangle 24"/>
          <p:cNvSpPr/>
          <p:nvPr/>
        </p:nvSpPr>
        <p:spPr>
          <a:xfrm>
            <a:off x="457200" y="188640"/>
            <a:ext cx="8229600" cy="707886"/>
          </a:xfrm>
          <a:prstGeom prst="rect">
            <a:avLst/>
          </a:prstGeom>
        </p:spPr>
        <p:txBody>
          <a:bodyPr wrap="square">
            <a:spAutoFit/>
          </a:bodyPr>
          <a:lstStyle/>
          <a:p>
            <a:pPr algn="ctr"/>
            <a:r>
              <a:rPr lang="en-US" sz="4000" b="1" i="1" cap="all" baseline="0" dirty="0">
                <a:latin typeface="ISOCPEUR" panose="020B0604020202020204" pitchFamily="34" charset="0"/>
              </a:rPr>
              <a:t>Lesson objectives</a:t>
            </a:r>
          </a:p>
        </p:txBody>
      </p:sp>
    </p:spTree>
    <p:extLst>
      <p:ext uri="{BB962C8B-B14F-4D97-AF65-F5344CB8AC3E}">
        <p14:creationId xmlns:p14="http://schemas.microsoft.com/office/powerpoint/2010/main" val="31544970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Pupil Activity/ Evidence Task">
    <p:spTree>
      <p:nvGrpSpPr>
        <p:cNvPr id="1" name=""/>
        <p:cNvGrpSpPr/>
        <p:nvPr/>
      </p:nvGrpSpPr>
      <p:grpSpPr>
        <a:xfrm>
          <a:off x="0" y="0"/>
          <a:ext cx="0" cy="0"/>
          <a:chOff x="0" y="0"/>
          <a:chExt cx="0" cy="0"/>
        </a:xfrm>
      </p:grpSpPr>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9" name="Title 1"/>
          <p:cNvSpPr>
            <a:spLocks noGrp="1"/>
          </p:cNvSpPr>
          <p:nvPr>
            <p:ph type="title"/>
          </p:nvPr>
        </p:nvSpPr>
        <p:spPr>
          <a:xfrm>
            <a:off x="457200" y="274638"/>
            <a:ext cx="8229600" cy="562074"/>
          </a:xfrm>
        </p:spPr>
        <p:txBody>
          <a:bodyPr>
            <a:noAutofit/>
          </a:bodyPr>
          <a:lstStyle>
            <a:lvl1pPr>
              <a:defRPr sz="3600" cap="all" baseline="0">
                <a:latin typeface="ISOCPEUR" panose="020B0604020202020204" pitchFamily="34" charset="0"/>
              </a:defRPr>
            </a:lvl1pPr>
          </a:lstStyle>
          <a:p>
            <a:r>
              <a:rPr lang="en-US"/>
              <a:t>Click to edit Master title style</a:t>
            </a:r>
            <a:endParaRPr lang="en-US" dirty="0"/>
          </a:p>
        </p:txBody>
      </p:sp>
      <p:sp>
        <p:nvSpPr>
          <p:cNvPr id="10" name="Content Placeholder 2"/>
          <p:cNvSpPr>
            <a:spLocks noGrp="1"/>
          </p:cNvSpPr>
          <p:nvPr>
            <p:ph idx="1"/>
          </p:nvPr>
        </p:nvSpPr>
        <p:spPr>
          <a:xfrm>
            <a:off x="457200" y="908720"/>
            <a:ext cx="8229600" cy="5544616"/>
          </a:xfrm>
        </p:spPr>
        <p:txBody>
          <a:bodyPr>
            <a:normAutofit/>
          </a:bodyPr>
          <a:lstStyle>
            <a:lvl1pPr>
              <a:defRPr sz="2800"/>
            </a:lvl1pPr>
            <a:lvl2pPr>
              <a:defRPr sz="2400" i="1">
                <a:solidFill>
                  <a:srgbClr val="0070C0"/>
                </a:solidFill>
              </a:defRPr>
            </a:lvl2pPr>
            <a:lvl3pPr>
              <a:defRPr sz="2000" i="1">
                <a:solidFill>
                  <a:srgbClr val="0070C0"/>
                </a:solidFill>
              </a:defRPr>
            </a:lvl3pPr>
            <a:lvl4pPr>
              <a:defRPr sz="1800" i="1">
                <a:solidFill>
                  <a:srgbClr val="0070C0"/>
                </a:solidFill>
              </a:defRPr>
            </a:lvl4pPr>
            <a:lvl5pPr>
              <a:defRPr sz="1800" i="1">
                <a:solidFill>
                  <a:srgbClr val="0070C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9142310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Co-operative Task">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0" name="Title 1"/>
          <p:cNvSpPr>
            <a:spLocks noGrp="1"/>
          </p:cNvSpPr>
          <p:nvPr>
            <p:ph type="title"/>
          </p:nvPr>
        </p:nvSpPr>
        <p:spPr>
          <a:xfrm>
            <a:off x="457200" y="274638"/>
            <a:ext cx="8229600" cy="562074"/>
          </a:xfrm>
        </p:spPr>
        <p:txBody>
          <a:bodyPr>
            <a:noAutofit/>
          </a:bodyPr>
          <a:lstStyle>
            <a:lvl1pPr>
              <a:defRPr sz="3600" cap="all" baseline="0">
                <a:latin typeface="ISOCPEUR" panose="020B0604020202020204" pitchFamily="34" charset="0"/>
              </a:defRPr>
            </a:lvl1pPr>
          </a:lstStyle>
          <a:p>
            <a:r>
              <a:rPr lang="en-US"/>
              <a:t>Click to edit Master title style</a:t>
            </a:r>
            <a:endParaRPr lang="en-US" dirty="0"/>
          </a:p>
        </p:txBody>
      </p:sp>
      <p:sp>
        <p:nvSpPr>
          <p:cNvPr id="11" name="Content Placeholder 2"/>
          <p:cNvSpPr>
            <a:spLocks noGrp="1"/>
          </p:cNvSpPr>
          <p:nvPr>
            <p:ph idx="1"/>
          </p:nvPr>
        </p:nvSpPr>
        <p:spPr>
          <a:xfrm>
            <a:off x="457200" y="908720"/>
            <a:ext cx="8229600" cy="5544616"/>
          </a:xfrm>
        </p:spPr>
        <p:txBody>
          <a:bodyPr>
            <a:normAutofit/>
          </a:bodyPr>
          <a:lstStyle>
            <a:lvl1pPr>
              <a:defRPr sz="2800"/>
            </a:lvl1pPr>
            <a:lvl2pPr>
              <a:defRPr sz="2400" i="1">
                <a:solidFill>
                  <a:srgbClr val="FF3300"/>
                </a:solidFill>
              </a:defRPr>
            </a:lvl2pPr>
            <a:lvl3pPr>
              <a:defRPr sz="2000" i="1">
                <a:solidFill>
                  <a:srgbClr val="FF3300"/>
                </a:solidFill>
              </a:defRPr>
            </a:lvl3pPr>
            <a:lvl4pPr>
              <a:defRPr sz="1800" i="1">
                <a:solidFill>
                  <a:srgbClr val="FF3300"/>
                </a:solidFill>
              </a:defRPr>
            </a:lvl4pPr>
            <a:lvl5pPr>
              <a:defRPr sz="1800" i="1">
                <a:solidFill>
                  <a:srgbClr val="FF330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1320683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Skill Development Task">
    <p:spTree>
      <p:nvGrpSpPr>
        <p:cNvPr id="1" name=""/>
        <p:cNvGrpSpPr/>
        <p:nvPr/>
      </p:nvGrpSpPr>
      <p:grpSpPr>
        <a:xfrm>
          <a:off x="0" y="0"/>
          <a:ext cx="0" cy="0"/>
          <a:chOff x="0" y="0"/>
          <a:chExt cx="0" cy="0"/>
        </a:xfrm>
      </p:grpSpPr>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9" name="Title 1"/>
          <p:cNvSpPr>
            <a:spLocks noGrp="1"/>
          </p:cNvSpPr>
          <p:nvPr>
            <p:ph type="title"/>
          </p:nvPr>
        </p:nvSpPr>
        <p:spPr>
          <a:xfrm>
            <a:off x="457200" y="274638"/>
            <a:ext cx="8229600" cy="562074"/>
          </a:xfrm>
        </p:spPr>
        <p:txBody>
          <a:bodyPr>
            <a:noAutofit/>
          </a:bodyPr>
          <a:lstStyle>
            <a:lvl1pPr>
              <a:defRPr sz="3600" cap="all" baseline="0">
                <a:latin typeface="ISOCPEUR" panose="020B0604020202020204" pitchFamily="34" charset="0"/>
              </a:defRPr>
            </a:lvl1pPr>
          </a:lstStyle>
          <a:p>
            <a:r>
              <a:rPr lang="en-US"/>
              <a:t>Click to edit Master title style</a:t>
            </a:r>
            <a:endParaRPr lang="en-US" dirty="0"/>
          </a:p>
        </p:txBody>
      </p:sp>
      <p:sp>
        <p:nvSpPr>
          <p:cNvPr id="10" name="Content Placeholder 2"/>
          <p:cNvSpPr>
            <a:spLocks noGrp="1"/>
          </p:cNvSpPr>
          <p:nvPr>
            <p:ph idx="1"/>
          </p:nvPr>
        </p:nvSpPr>
        <p:spPr>
          <a:xfrm>
            <a:off x="457200" y="908720"/>
            <a:ext cx="8229600" cy="5544616"/>
          </a:xfrm>
        </p:spPr>
        <p:txBody>
          <a:bodyPr>
            <a:normAutofit/>
          </a:bodyPr>
          <a:lstStyle>
            <a:lvl1pPr>
              <a:defRPr sz="2800"/>
            </a:lvl1pPr>
            <a:lvl2pPr>
              <a:defRPr sz="2400" i="1">
                <a:solidFill>
                  <a:srgbClr val="FF66CC"/>
                </a:solidFill>
              </a:defRPr>
            </a:lvl2pPr>
            <a:lvl3pPr>
              <a:defRPr sz="2000" i="1">
                <a:solidFill>
                  <a:srgbClr val="FF66CC"/>
                </a:solidFill>
              </a:defRPr>
            </a:lvl3pPr>
            <a:lvl4pPr>
              <a:defRPr sz="1800" i="1">
                <a:solidFill>
                  <a:srgbClr val="FF66CC"/>
                </a:solidFill>
              </a:defRPr>
            </a:lvl4pPr>
            <a:lvl5pPr>
              <a:defRPr sz="1800" i="1">
                <a:solidFill>
                  <a:srgbClr val="FF66CC"/>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08583301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Homework">
    <p:spTree>
      <p:nvGrpSpPr>
        <p:cNvPr id="1" name=""/>
        <p:cNvGrpSpPr/>
        <p:nvPr/>
      </p:nvGrpSpPr>
      <p:grpSpPr>
        <a:xfrm>
          <a:off x="0" y="0"/>
          <a:ext cx="0" cy="0"/>
          <a:chOff x="0" y="0"/>
          <a:chExt cx="0" cy="0"/>
        </a:xfrm>
      </p:grpSpPr>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9" name="Title 1"/>
          <p:cNvSpPr>
            <a:spLocks noGrp="1"/>
          </p:cNvSpPr>
          <p:nvPr>
            <p:ph type="title"/>
          </p:nvPr>
        </p:nvSpPr>
        <p:spPr>
          <a:xfrm>
            <a:off x="457200" y="274638"/>
            <a:ext cx="8229600" cy="562074"/>
          </a:xfrm>
        </p:spPr>
        <p:txBody>
          <a:bodyPr>
            <a:noAutofit/>
          </a:bodyPr>
          <a:lstStyle>
            <a:lvl1pPr>
              <a:defRPr sz="3600" cap="all" baseline="0">
                <a:latin typeface="ISOCPEUR" panose="020B0604020202020204" pitchFamily="34" charset="0"/>
              </a:defRPr>
            </a:lvl1pPr>
          </a:lstStyle>
          <a:p>
            <a:r>
              <a:rPr lang="en-US"/>
              <a:t>Click to edit Master title style</a:t>
            </a:r>
            <a:endParaRPr lang="en-US" dirty="0"/>
          </a:p>
        </p:txBody>
      </p:sp>
      <p:sp>
        <p:nvSpPr>
          <p:cNvPr id="10" name="Content Placeholder 2"/>
          <p:cNvSpPr>
            <a:spLocks noGrp="1"/>
          </p:cNvSpPr>
          <p:nvPr>
            <p:ph idx="1"/>
          </p:nvPr>
        </p:nvSpPr>
        <p:spPr>
          <a:xfrm>
            <a:off x="457200" y="908720"/>
            <a:ext cx="8229600" cy="5544616"/>
          </a:xfrm>
        </p:spPr>
        <p:txBody>
          <a:bodyPr>
            <a:normAutofit/>
          </a:bodyPr>
          <a:lstStyle>
            <a:lvl1pPr>
              <a:defRPr sz="2800"/>
            </a:lvl1pPr>
            <a:lvl2pPr>
              <a:defRPr sz="2400" i="1">
                <a:solidFill>
                  <a:srgbClr val="FF9933"/>
                </a:solidFill>
              </a:defRPr>
            </a:lvl2pPr>
            <a:lvl3pPr>
              <a:defRPr sz="2000" i="1">
                <a:solidFill>
                  <a:srgbClr val="FF9933"/>
                </a:solidFill>
              </a:defRPr>
            </a:lvl3pPr>
            <a:lvl4pPr>
              <a:defRPr sz="1800" i="1">
                <a:solidFill>
                  <a:srgbClr val="FF9933"/>
                </a:solidFill>
              </a:defRPr>
            </a:lvl4pPr>
            <a:lvl5pPr>
              <a:defRPr sz="1800" i="1">
                <a:solidFill>
                  <a:srgbClr val="FF9933"/>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51461887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Plenary">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Content Placeholder 2"/>
          <p:cNvSpPr>
            <a:spLocks noGrp="1"/>
          </p:cNvSpPr>
          <p:nvPr>
            <p:ph idx="1"/>
          </p:nvPr>
        </p:nvSpPr>
        <p:spPr>
          <a:xfrm>
            <a:off x="457200" y="2927177"/>
            <a:ext cx="8229600" cy="3198986"/>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6/14/2023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
        <p:nvSpPr>
          <p:cNvPr id="12" name="Rectangle 11"/>
          <p:cNvSpPr/>
          <p:nvPr/>
        </p:nvSpPr>
        <p:spPr>
          <a:xfrm>
            <a:off x="457200" y="188640"/>
            <a:ext cx="8229600" cy="707886"/>
          </a:xfrm>
          <a:prstGeom prst="rect">
            <a:avLst/>
          </a:prstGeom>
        </p:spPr>
        <p:txBody>
          <a:bodyPr wrap="square">
            <a:spAutoFit/>
          </a:bodyPr>
          <a:lstStyle/>
          <a:p>
            <a:pPr algn="ctr"/>
            <a:r>
              <a:rPr lang="en-US" sz="4000" b="1" i="1" cap="all" baseline="0" dirty="0">
                <a:latin typeface="ISOCPEUR" panose="020B0604020202020204" pitchFamily="34" charset="0"/>
              </a:rPr>
              <a:t>Summary of Lesson objectives</a:t>
            </a:r>
          </a:p>
        </p:txBody>
      </p:sp>
      <p:pic>
        <p:nvPicPr>
          <p:cNvPr id="13" name="Picture 4" descr="H:\2015-16\New Design\LI.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512" y="1412776"/>
            <a:ext cx="3594100" cy="123190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5" descr="H:\2015-16\New Design\SC.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44008" y="1412776"/>
            <a:ext cx="3594100" cy="1231900"/>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p:cNvSpPr/>
          <p:nvPr/>
        </p:nvSpPr>
        <p:spPr>
          <a:xfrm>
            <a:off x="179512" y="1052736"/>
            <a:ext cx="2467599" cy="461665"/>
          </a:xfrm>
          <a:prstGeom prst="rect">
            <a:avLst/>
          </a:prstGeom>
        </p:spPr>
        <p:txBody>
          <a:bodyPr wrap="none">
            <a:spAutoFit/>
          </a:bodyPr>
          <a:lstStyle/>
          <a:p>
            <a:pPr marL="0" lvl="0" indent="0">
              <a:buFont typeface="Arial" panose="020B0604020202020204" pitchFamily="34" charset="0"/>
              <a:buNone/>
            </a:pPr>
            <a:r>
              <a:rPr lang="en-US" sz="2400" i="1" kern="1200" spc="0" baseline="0" dirty="0">
                <a:solidFill>
                  <a:srgbClr val="7030A0"/>
                </a:solidFill>
                <a:latin typeface="ISOCPEUR" panose="020B0604020202020204" pitchFamily="34" charset="0"/>
                <a:ea typeface="+mn-ea"/>
                <a:cs typeface="+mn-cs"/>
              </a:rPr>
              <a:t>Learning Intention</a:t>
            </a:r>
          </a:p>
        </p:txBody>
      </p:sp>
      <p:sp>
        <p:nvSpPr>
          <p:cNvPr id="16" name="Rectangle 15"/>
          <p:cNvSpPr/>
          <p:nvPr/>
        </p:nvSpPr>
        <p:spPr>
          <a:xfrm>
            <a:off x="4644008" y="1052736"/>
            <a:ext cx="2220480" cy="461665"/>
          </a:xfrm>
          <a:prstGeom prst="rect">
            <a:avLst/>
          </a:prstGeom>
        </p:spPr>
        <p:txBody>
          <a:bodyPr wrap="none">
            <a:spAutoFit/>
          </a:bodyPr>
          <a:lstStyle/>
          <a:p>
            <a:pPr marL="0" lvl="0" indent="0">
              <a:buFont typeface="Arial" panose="020B0604020202020204" pitchFamily="34" charset="0"/>
              <a:buNone/>
            </a:pPr>
            <a:r>
              <a:rPr lang="en-US" sz="2400" i="1" kern="1200" spc="0" baseline="0" dirty="0">
                <a:solidFill>
                  <a:srgbClr val="00B050"/>
                </a:solidFill>
                <a:latin typeface="ISOCPEUR" panose="020B0604020202020204" pitchFamily="34" charset="0"/>
                <a:ea typeface="+mn-ea"/>
                <a:cs typeface="+mn-cs"/>
              </a:rPr>
              <a:t>Success Criteria</a:t>
            </a:r>
          </a:p>
        </p:txBody>
      </p:sp>
      <p:sp>
        <p:nvSpPr>
          <p:cNvPr id="17" name="Text Placeholder 23"/>
          <p:cNvSpPr>
            <a:spLocks noGrp="1"/>
          </p:cNvSpPr>
          <p:nvPr>
            <p:ph type="body" sz="quarter" idx="19"/>
          </p:nvPr>
        </p:nvSpPr>
        <p:spPr>
          <a:xfrm>
            <a:off x="179512" y="1412850"/>
            <a:ext cx="4248472" cy="1408113"/>
          </a:xfrm>
        </p:spPr>
        <p:txBody>
          <a:bodyPr>
            <a:noAutofit/>
          </a:bodyPr>
          <a:lstStyle>
            <a:lvl1pPr marL="342900" indent="-342900">
              <a:buClr>
                <a:srgbClr val="FFC000"/>
              </a:buClr>
              <a:buFont typeface="Wingdings" panose="05000000000000000000" pitchFamily="2" charset="2"/>
              <a:buChar char=""/>
              <a:defRPr sz="2000" spc="0" baseline="0">
                <a:latin typeface="+mj-lt"/>
              </a:defRPr>
            </a:lvl1pPr>
            <a:lvl2pPr>
              <a:defRPr sz="1800" spc="0" baseline="0">
                <a:latin typeface="+mj-lt"/>
              </a:defRPr>
            </a:lvl2pPr>
            <a:lvl3pPr>
              <a:defRPr sz="1600" spc="0" baseline="0">
                <a:latin typeface="+mj-lt"/>
              </a:defRPr>
            </a:lvl3pPr>
            <a:lvl4pPr>
              <a:defRPr sz="1400" spc="0" baseline="0">
                <a:latin typeface="+mj-lt"/>
              </a:defRPr>
            </a:lvl4pPr>
            <a:lvl5pPr>
              <a:defRPr sz="1400" spc="0" baseline="0">
                <a:latin typeface="+mj-lt"/>
              </a:defRPr>
            </a:lvl5pPr>
          </a:lstStyle>
          <a:p>
            <a:pPr lvl="0"/>
            <a:r>
              <a:rPr lang="en-US"/>
              <a:t>Click to edit Master text styles</a:t>
            </a:r>
          </a:p>
        </p:txBody>
      </p:sp>
      <p:sp>
        <p:nvSpPr>
          <p:cNvPr id="18" name="Text Placeholder 23"/>
          <p:cNvSpPr>
            <a:spLocks noGrp="1"/>
          </p:cNvSpPr>
          <p:nvPr>
            <p:ph type="body" sz="quarter" idx="20"/>
          </p:nvPr>
        </p:nvSpPr>
        <p:spPr>
          <a:xfrm>
            <a:off x="4644008" y="1412776"/>
            <a:ext cx="4248472" cy="1408113"/>
          </a:xfrm>
        </p:spPr>
        <p:txBody>
          <a:bodyPr>
            <a:noAutofit/>
          </a:bodyPr>
          <a:lstStyle>
            <a:lvl1pPr marL="342900" indent="-342900">
              <a:buClr>
                <a:srgbClr val="00B050"/>
              </a:buClr>
              <a:buFont typeface="Wingdings" panose="05000000000000000000" pitchFamily="2" charset="2"/>
              <a:buChar char="ü"/>
              <a:defRPr sz="2000" spc="0" baseline="0">
                <a:latin typeface="+mj-lt"/>
              </a:defRPr>
            </a:lvl1pPr>
            <a:lvl2pPr>
              <a:defRPr sz="1800" spc="0" baseline="0">
                <a:latin typeface="+mj-lt"/>
              </a:defRPr>
            </a:lvl2pPr>
            <a:lvl3pPr>
              <a:defRPr sz="1600" spc="0" baseline="0">
                <a:latin typeface="+mj-lt"/>
              </a:defRPr>
            </a:lvl3pPr>
            <a:lvl4pPr>
              <a:defRPr sz="1400" spc="0" baseline="0">
                <a:latin typeface="+mj-lt"/>
              </a:defRPr>
            </a:lvl4pPr>
            <a:lvl5pPr>
              <a:defRPr sz="1400" spc="0" baseline="0">
                <a:latin typeface="+mj-lt"/>
              </a:defRPr>
            </a:lvl5pPr>
          </a:lstStyle>
          <a:p>
            <a:pPr lvl="0"/>
            <a:r>
              <a:rPr lang="en-US"/>
              <a:t>Click to edit Master text styles</a:t>
            </a:r>
          </a:p>
        </p:txBody>
      </p:sp>
    </p:spTree>
    <p:extLst>
      <p:ext uri="{BB962C8B-B14F-4D97-AF65-F5344CB8AC3E}">
        <p14:creationId xmlns:p14="http://schemas.microsoft.com/office/powerpoint/2010/main" val="28790114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132101F-1C78-4A35-B9B9-FA3BC2678EB9}" type="datetimeFigureOut">
              <a:rPr lang="en-US" smtClean="0"/>
              <a:pPr/>
              <a:t>6/14/2023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38D3F3-DB27-4CBF-864A-E28263BCB96D}" type="slidenum">
              <a:rPr lang="en-US" smtClean="0"/>
              <a:pPr/>
              <a:t>‹#›</a:t>
            </a:fld>
            <a:endParaRPr lang="en-US"/>
          </a:p>
        </p:txBody>
      </p:sp>
    </p:spTree>
    <p:extLst>
      <p:ext uri="{BB962C8B-B14F-4D97-AF65-F5344CB8AC3E}">
        <p14:creationId xmlns:p14="http://schemas.microsoft.com/office/powerpoint/2010/main" val="187318962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6/14/2023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7891633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p>
        </p:txBody>
      </p:sp>
      <p:sp>
        <p:nvSpPr>
          <p:cNvPr id="3" name="Rectangle 5"/>
          <p:cNvSpPr>
            <a:spLocks noGrp="1" noChangeArrowheads="1"/>
          </p:cNvSpPr>
          <p:nvPr>
            <p:ph type="ftr" sz="quarter" idx="11"/>
          </p:nvPr>
        </p:nvSpPr>
        <p:spPr>
          <a:ln/>
        </p:spPr>
        <p:txBody>
          <a:bodyPr/>
          <a:lstStyle>
            <a:lvl1pPr>
              <a:defRPr/>
            </a:lvl1pPr>
          </a:lstStyle>
          <a:p>
            <a:pPr>
              <a:defRPr/>
            </a:pPr>
            <a:endParaRPr lang="en-GB"/>
          </a:p>
        </p:txBody>
      </p:sp>
      <p:sp>
        <p:nvSpPr>
          <p:cNvPr id="4" name="Rectangle 6"/>
          <p:cNvSpPr>
            <a:spLocks noGrp="1" noChangeArrowheads="1"/>
          </p:cNvSpPr>
          <p:nvPr>
            <p:ph type="sldNum" sz="quarter" idx="12"/>
          </p:nvPr>
        </p:nvSpPr>
        <p:spPr>
          <a:ln/>
        </p:spPr>
        <p:txBody>
          <a:bodyPr/>
          <a:lstStyle>
            <a:lvl1pPr>
              <a:defRPr/>
            </a:lvl1pPr>
          </a:lstStyle>
          <a:p>
            <a:fld id="{7C7EEEBB-EEF5-4290-8592-785964973AA6}" type="slidenum">
              <a:rPr lang="en-GB" altLang="en-US"/>
              <a:pPr/>
              <a:t>‹#›</a:t>
            </a:fld>
            <a:endParaRPr lang="en-GB" altLang="en-US"/>
          </a:p>
        </p:txBody>
      </p:sp>
    </p:spTree>
    <p:extLst>
      <p:ext uri="{BB962C8B-B14F-4D97-AF65-F5344CB8AC3E}">
        <p14:creationId xmlns:p14="http://schemas.microsoft.com/office/powerpoint/2010/main" val="4036362406"/>
      </p:ext>
    </p:extLst>
  </p:cSld>
  <p:clrMapOvr>
    <a:masterClrMapping/>
  </p:clrMapOvr>
  <p:transition advTm="10000">
    <p:rand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9144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Freeform 10"/>
          <p:cNvSpPr/>
          <p:nvPr/>
        </p:nvSpPr>
        <p:spPr>
          <a:xfrm>
            <a:off x="4762" y="0"/>
            <a:ext cx="9139239" cy="4572001"/>
          </a:xfrm>
          <a:custGeom>
            <a:avLst/>
            <a:gdLst/>
            <a:ahLst/>
            <a:cxnLst/>
            <a:rect l="l" t="t" r="r" b="b"/>
            <a:pathLst>
              <a:path w="9139239" h="4572001">
                <a:moveTo>
                  <a:pt x="9139239" y="4171458"/>
                </a:moveTo>
                <a:lnTo>
                  <a:pt x="9139239" y="4479120"/>
                </a:lnTo>
                <a:lnTo>
                  <a:pt x="9061857" y="4572001"/>
                </a:lnTo>
                <a:lnTo>
                  <a:pt x="8867616" y="4572001"/>
                </a:lnTo>
                <a:cubicBezTo>
                  <a:pt x="8974940" y="4496648"/>
                  <a:pt x="9059271" y="4392377"/>
                  <a:pt x="9109281" y="4270954"/>
                </a:cubicBezTo>
                <a:close/>
                <a:moveTo>
                  <a:pt x="9139239" y="4017903"/>
                </a:moveTo>
                <a:lnTo>
                  <a:pt x="9139239" y="4146549"/>
                </a:lnTo>
                <a:lnTo>
                  <a:pt x="9061849" y="4168266"/>
                </a:lnTo>
                <a:cubicBezTo>
                  <a:pt x="8867508" y="4236060"/>
                  <a:pt x="8712637" y="4384208"/>
                  <a:pt x="8639677" y="4572001"/>
                </a:cubicBezTo>
                <a:lnTo>
                  <a:pt x="8502130" y="4572001"/>
                </a:lnTo>
                <a:cubicBezTo>
                  <a:pt x="8583823" y="4319597"/>
                  <a:pt x="8787913" y="4120306"/>
                  <a:pt x="9046727" y="4039822"/>
                </a:cubicBezTo>
                <a:close/>
                <a:moveTo>
                  <a:pt x="7620280" y="3999419"/>
                </a:moveTo>
                <a:lnTo>
                  <a:pt x="7637367" y="4001042"/>
                </a:lnTo>
                <a:cubicBezTo>
                  <a:pt x="7669753" y="4001569"/>
                  <a:pt x="7701646" y="4004550"/>
                  <a:pt x="7732829" y="4010107"/>
                </a:cubicBezTo>
                <a:cubicBezTo>
                  <a:pt x="7738405" y="4009688"/>
                  <a:pt x="7743733" y="4010636"/>
                  <a:pt x="7749042" y="4011646"/>
                </a:cubicBezTo>
                <a:lnTo>
                  <a:pt x="7749159" y="4012794"/>
                </a:lnTo>
                <a:cubicBezTo>
                  <a:pt x="8061238" y="4064450"/>
                  <a:pt x="8314467" y="4283539"/>
                  <a:pt x="8407830" y="4572001"/>
                </a:cubicBezTo>
                <a:lnTo>
                  <a:pt x="8270283" y="4572001"/>
                </a:lnTo>
                <a:cubicBezTo>
                  <a:pt x="8186900" y="4357380"/>
                  <a:pt x="7996531" y="4194541"/>
                  <a:pt x="7762529" y="4144250"/>
                </a:cubicBezTo>
                <a:cubicBezTo>
                  <a:pt x="7797023" y="4319651"/>
                  <a:pt x="7899246" y="4471530"/>
                  <a:pt x="8042344" y="4572001"/>
                </a:cubicBezTo>
                <a:lnTo>
                  <a:pt x="7848103" y="4572001"/>
                </a:lnTo>
                <a:cubicBezTo>
                  <a:pt x="7731971" y="4452596"/>
                  <a:pt x="7653409" y="4298519"/>
                  <a:pt x="7629044" y="4127511"/>
                </a:cubicBezTo>
                <a:cubicBezTo>
                  <a:pt x="7628876" y="4127458"/>
                  <a:pt x="7628708" y="4127453"/>
                  <a:pt x="7628538" y="4127448"/>
                </a:cubicBezTo>
                <a:lnTo>
                  <a:pt x="7628000" y="4120772"/>
                </a:lnTo>
                <a:cubicBezTo>
                  <a:pt x="7622941" y="4090522"/>
                  <a:pt x="7620490" y="4059631"/>
                  <a:pt x="7620533" y="4028296"/>
                </a:cubicBezTo>
                <a:cubicBezTo>
                  <a:pt x="7619221" y="4022668"/>
                  <a:pt x="7619162" y="4017001"/>
                  <a:pt x="7619162" y="4011320"/>
                </a:cubicBezTo>
                <a:lnTo>
                  <a:pt x="7619756" y="3999880"/>
                </a:lnTo>
                <a:lnTo>
                  <a:pt x="7620254" y="3999913"/>
                </a:lnTo>
                <a:close/>
                <a:moveTo>
                  <a:pt x="7597529" y="3999419"/>
                </a:moveTo>
                <a:lnTo>
                  <a:pt x="7597555" y="3999913"/>
                </a:lnTo>
                <a:lnTo>
                  <a:pt x="7598053" y="3999880"/>
                </a:lnTo>
                <a:lnTo>
                  <a:pt x="7598647" y="4011320"/>
                </a:lnTo>
                <a:cubicBezTo>
                  <a:pt x="7598647" y="4017001"/>
                  <a:pt x="7598588" y="4022668"/>
                  <a:pt x="7597276" y="4028296"/>
                </a:cubicBezTo>
                <a:cubicBezTo>
                  <a:pt x="7597319" y="4059631"/>
                  <a:pt x="7594868" y="4090522"/>
                  <a:pt x="7589809" y="4120772"/>
                </a:cubicBezTo>
                <a:lnTo>
                  <a:pt x="7589271" y="4127448"/>
                </a:lnTo>
                <a:cubicBezTo>
                  <a:pt x="7589101" y="4127453"/>
                  <a:pt x="7588933" y="4127458"/>
                  <a:pt x="7588765" y="4127511"/>
                </a:cubicBezTo>
                <a:cubicBezTo>
                  <a:pt x="7564400" y="4298519"/>
                  <a:pt x="7485838" y="4452596"/>
                  <a:pt x="7369706" y="4572001"/>
                </a:cubicBezTo>
                <a:lnTo>
                  <a:pt x="7175465" y="4572001"/>
                </a:lnTo>
                <a:cubicBezTo>
                  <a:pt x="7318563" y="4471530"/>
                  <a:pt x="7420786" y="4319651"/>
                  <a:pt x="7455280" y="4144250"/>
                </a:cubicBezTo>
                <a:cubicBezTo>
                  <a:pt x="7221278" y="4194541"/>
                  <a:pt x="7030909" y="4357380"/>
                  <a:pt x="6947526" y="4572001"/>
                </a:cubicBezTo>
                <a:lnTo>
                  <a:pt x="6809978" y="4572001"/>
                </a:lnTo>
                <a:cubicBezTo>
                  <a:pt x="6903341" y="4283539"/>
                  <a:pt x="7156571" y="4064450"/>
                  <a:pt x="7468650" y="4012794"/>
                </a:cubicBezTo>
                <a:lnTo>
                  <a:pt x="7468767" y="4011646"/>
                </a:lnTo>
                <a:cubicBezTo>
                  <a:pt x="7474076" y="4010636"/>
                  <a:pt x="7479404" y="4009688"/>
                  <a:pt x="7484980" y="4010107"/>
                </a:cubicBezTo>
                <a:cubicBezTo>
                  <a:pt x="7516163" y="4004550"/>
                  <a:pt x="7548056" y="4001569"/>
                  <a:pt x="7580442" y="4001042"/>
                </a:cubicBezTo>
                <a:close/>
                <a:moveTo>
                  <a:pt x="5928129" y="3999419"/>
                </a:moveTo>
                <a:lnTo>
                  <a:pt x="5945217" y="4001042"/>
                </a:lnTo>
                <a:cubicBezTo>
                  <a:pt x="5977602" y="4001569"/>
                  <a:pt x="6009495" y="4004550"/>
                  <a:pt x="6040678" y="4010107"/>
                </a:cubicBezTo>
                <a:cubicBezTo>
                  <a:pt x="6046254" y="4009688"/>
                  <a:pt x="6051582" y="4010636"/>
                  <a:pt x="6056891" y="4011646"/>
                </a:cubicBezTo>
                <a:lnTo>
                  <a:pt x="6057008" y="4012794"/>
                </a:lnTo>
                <a:cubicBezTo>
                  <a:pt x="6369087" y="4064450"/>
                  <a:pt x="6622316" y="4283539"/>
                  <a:pt x="6715680" y="4572001"/>
                </a:cubicBezTo>
                <a:lnTo>
                  <a:pt x="6578131" y="4572001"/>
                </a:lnTo>
                <a:cubicBezTo>
                  <a:pt x="6494748" y="4357380"/>
                  <a:pt x="6304380" y="4194541"/>
                  <a:pt x="6070378" y="4144250"/>
                </a:cubicBezTo>
                <a:cubicBezTo>
                  <a:pt x="6104872" y="4319650"/>
                  <a:pt x="6207095" y="4471530"/>
                  <a:pt x="6350192" y="4572001"/>
                </a:cubicBezTo>
                <a:lnTo>
                  <a:pt x="6155952" y="4572001"/>
                </a:lnTo>
                <a:cubicBezTo>
                  <a:pt x="6039820" y="4452596"/>
                  <a:pt x="5961257" y="4298519"/>
                  <a:pt x="5936893" y="4127511"/>
                </a:cubicBezTo>
                <a:cubicBezTo>
                  <a:pt x="5936725" y="4127458"/>
                  <a:pt x="5936557" y="4127453"/>
                  <a:pt x="5936387" y="4127448"/>
                </a:cubicBezTo>
                <a:lnTo>
                  <a:pt x="5935849" y="4120772"/>
                </a:lnTo>
                <a:cubicBezTo>
                  <a:pt x="5930790" y="4090522"/>
                  <a:pt x="5928340" y="4059631"/>
                  <a:pt x="5928382" y="4028296"/>
                </a:cubicBezTo>
                <a:cubicBezTo>
                  <a:pt x="5927070" y="4022668"/>
                  <a:pt x="5927011" y="4017001"/>
                  <a:pt x="5927011" y="4011320"/>
                </a:cubicBezTo>
                <a:lnTo>
                  <a:pt x="5927605" y="3999880"/>
                </a:lnTo>
                <a:lnTo>
                  <a:pt x="5928103" y="3999913"/>
                </a:lnTo>
                <a:close/>
                <a:moveTo>
                  <a:pt x="5905378" y="3999419"/>
                </a:moveTo>
                <a:lnTo>
                  <a:pt x="5905404" y="3999913"/>
                </a:lnTo>
                <a:lnTo>
                  <a:pt x="5905902" y="3999880"/>
                </a:lnTo>
                <a:lnTo>
                  <a:pt x="5906496" y="4011320"/>
                </a:lnTo>
                <a:cubicBezTo>
                  <a:pt x="5906496" y="4017001"/>
                  <a:pt x="5906437" y="4022668"/>
                  <a:pt x="5905125" y="4028296"/>
                </a:cubicBezTo>
                <a:cubicBezTo>
                  <a:pt x="5905167" y="4059631"/>
                  <a:pt x="5902717" y="4090522"/>
                  <a:pt x="5897658" y="4120772"/>
                </a:cubicBezTo>
                <a:lnTo>
                  <a:pt x="5897120" y="4127448"/>
                </a:lnTo>
                <a:cubicBezTo>
                  <a:pt x="5896950" y="4127453"/>
                  <a:pt x="5896782" y="4127458"/>
                  <a:pt x="5896614" y="4127511"/>
                </a:cubicBezTo>
                <a:cubicBezTo>
                  <a:pt x="5872249" y="4298519"/>
                  <a:pt x="5793686" y="4452596"/>
                  <a:pt x="5677555" y="4572001"/>
                </a:cubicBezTo>
                <a:lnTo>
                  <a:pt x="5483314" y="4572001"/>
                </a:lnTo>
                <a:cubicBezTo>
                  <a:pt x="5626412" y="4471530"/>
                  <a:pt x="5728635" y="4319650"/>
                  <a:pt x="5763129" y="4144250"/>
                </a:cubicBezTo>
                <a:cubicBezTo>
                  <a:pt x="5529126" y="4194541"/>
                  <a:pt x="5338758" y="4357380"/>
                  <a:pt x="5255375" y="4572001"/>
                </a:cubicBezTo>
                <a:lnTo>
                  <a:pt x="5117827" y="4572001"/>
                </a:lnTo>
                <a:cubicBezTo>
                  <a:pt x="5211190" y="4283539"/>
                  <a:pt x="5464420" y="4064450"/>
                  <a:pt x="5776499" y="4012794"/>
                </a:cubicBezTo>
                <a:lnTo>
                  <a:pt x="5776616" y="4011646"/>
                </a:lnTo>
                <a:cubicBezTo>
                  <a:pt x="5781926" y="4010636"/>
                  <a:pt x="5787253" y="4009688"/>
                  <a:pt x="5792829" y="4010107"/>
                </a:cubicBezTo>
                <a:cubicBezTo>
                  <a:pt x="5824012" y="4004550"/>
                  <a:pt x="5855905" y="4001569"/>
                  <a:pt x="5888290" y="4001042"/>
                </a:cubicBezTo>
                <a:close/>
                <a:moveTo>
                  <a:pt x="4235979" y="3999419"/>
                </a:moveTo>
                <a:lnTo>
                  <a:pt x="4253065" y="4001042"/>
                </a:lnTo>
                <a:cubicBezTo>
                  <a:pt x="4285451" y="4001569"/>
                  <a:pt x="4317343" y="4004550"/>
                  <a:pt x="4348528" y="4010107"/>
                </a:cubicBezTo>
                <a:cubicBezTo>
                  <a:pt x="4354104" y="4009688"/>
                  <a:pt x="4359431" y="4010636"/>
                  <a:pt x="4364739" y="4011646"/>
                </a:cubicBezTo>
                <a:lnTo>
                  <a:pt x="4364856" y="4012794"/>
                </a:lnTo>
                <a:cubicBezTo>
                  <a:pt x="4676936" y="4064450"/>
                  <a:pt x="4930165" y="4283539"/>
                  <a:pt x="5023528" y="4572001"/>
                </a:cubicBezTo>
                <a:lnTo>
                  <a:pt x="4885980" y="4572001"/>
                </a:lnTo>
                <a:cubicBezTo>
                  <a:pt x="4802597" y="4357380"/>
                  <a:pt x="4612229" y="4194541"/>
                  <a:pt x="4378227" y="4144250"/>
                </a:cubicBezTo>
                <a:cubicBezTo>
                  <a:pt x="4412722" y="4319651"/>
                  <a:pt x="4514944" y="4471530"/>
                  <a:pt x="4658041" y="4572001"/>
                </a:cubicBezTo>
                <a:lnTo>
                  <a:pt x="4463800" y="4572001"/>
                </a:lnTo>
                <a:cubicBezTo>
                  <a:pt x="4347669" y="4452596"/>
                  <a:pt x="4269106" y="4298519"/>
                  <a:pt x="4244741" y="4127511"/>
                </a:cubicBezTo>
                <a:cubicBezTo>
                  <a:pt x="4244574" y="4127458"/>
                  <a:pt x="4244405" y="4127453"/>
                  <a:pt x="4244236" y="4127448"/>
                </a:cubicBezTo>
                <a:lnTo>
                  <a:pt x="4243697" y="4120772"/>
                </a:lnTo>
                <a:cubicBezTo>
                  <a:pt x="4238639" y="4090522"/>
                  <a:pt x="4236188" y="4059631"/>
                  <a:pt x="4236230" y="4028296"/>
                </a:cubicBezTo>
                <a:cubicBezTo>
                  <a:pt x="4234918" y="4022668"/>
                  <a:pt x="4234860" y="4017001"/>
                  <a:pt x="4234860" y="4011320"/>
                </a:cubicBezTo>
                <a:lnTo>
                  <a:pt x="4235454" y="3999880"/>
                </a:lnTo>
                <a:lnTo>
                  <a:pt x="4235952" y="3999913"/>
                </a:lnTo>
                <a:close/>
                <a:moveTo>
                  <a:pt x="4213227" y="3999419"/>
                </a:moveTo>
                <a:lnTo>
                  <a:pt x="4213253" y="3999913"/>
                </a:lnTo>
                <a:lnTo>
                  <a:pt x="4213751" y="3999880"/>
                </a:lnTo>
                <a:lnTo>
                  <a:pt x="4214345" y="4011320"/>
                </a:lnTo>
                <a:cubicBezTo>
                  <a:pt x="4214345" y="4017001"/>
                  <a:pt x="4214286" y="4022668"/>
                  <a:pt x="4212974" y="4028296"/>
                </a:cubicBezTo>
                <a:cubicBezTo>
                  <a:pt x="4213016" y="4059631"/>
                  <a:pt x="4210566" y="4090522"/>
                  <a:pt x="4205507" y="4120772"/>
                </a:cubicBezTo>
                <a:lnTo>
                  <a:pt x="4204969" y="4127448"/>
                </a:lnTo>
                <a:cubicBezTo>
                  <a:pt x="4204799" y="4127453"/>
                  <a:pt x="4204631" y="4127458"/>
                  <a:pt x="4204463" y="4127511"/>
                </a:cubicBezTo>
                <a:cubicBezTo>
                  <a:pt x="4180098" y="4298519"/>
                  <a:pt x="4101535" y="4452596"/>
                  <a:pt x="3985404" y="4572001"/>
                </a:cubicBezTo>
                <a:lnTo>
                  <a:pt x="3791163" y="4572001"/>
                </a:lnTo>
                <a:cubicBezTo>
                  <a:pt x="3934261" y="4471530"/>
                  <a:pt x="4036484" y="4319651"/>
                  <a:pt x="4070978" y="4144250"/>
                </a:cubicBezTo>
                <a:cubicBezTo>
                  <a:pt x="3836975" y="4194541"/>
                  <a:pt x="3646607" y="4357380"/>
                  <a:pt x="3563224" y="4572001"/>
                </a:cubicBezTo>
                <a:lnTo>
                  <a:pt x="3425676" y="4572001"/>
                </a:lnTo>
                <a:cubicBezTo>
                  <a:pt x="3519039" y="4283539"/>
                  <a:pt x="3772269" y="4064450"/>
                  <a:pt x="4084348" y="4012794"/>
                </a:cubicBezTo>
                <a:lnTo>
                  <a:pt x="4084465" y="4011646"/>
                </a:lnTo>
                <a:cubicBezTo>
                  <a:pt x="4089774" y="4010636"/>
                  <a:pt x="4095102" y="4009688"/>
                  <a:pt x="4100678" y="4010107"/>
                </a:cubicBezTo>
                <a:cubicBezTo>
                  <a:pt x="4131861" y="4004550"/>
                  <a:pt x="4163754" y="4001569"/>
                  <a:pt x="4196139" y="4001042"/>
                </a:cubicBezTo>
                <a:close/>
                <a:moveTo>
                  <a:pt x="2543827" y="3999419"/>
                </a:moveTo>
                <a:lnTo>
                  <a:pt x="2560914" y="4001042"/>
                </a:lnTo>
                <a:cubicBezTo>
                  <a:pt x="2593300" y="4001569"/>
                  <a:pt x="2625192" y="4004550"/>
                  <a:pt x="2656376" y="4010107"/>
                </a:cubicBezTo>
                <a:cubicBezTo>
                  <a:pt x="2661952" y="4009688"/>
                  <a:pt x="2667280" y="4010636"/>
                  <a:pt x="2672588" y="4011646"/>
                </a:cubicBezTo>
                <a:lnTo>
                  <a:pt x="2672706" y="4012794"/>
                </a:lnTo>
                <a:cubicBezTo>
                  <a:pt x="2984785" y="4064450"/>
                  <a:pt x="3238014" y="4283539"/>
                  <a:pt x="3331377" y="4572001"/>
                </a:cubicBezTo>
                <a:lnTo>
                  <a:pt x="3193830" y="4572001"/>
                </a:lnTo>
                <a:cubicBezTo>
                  <a:pt x="3110446" y="4357380"/>
                  <a:pt x="2920078" y="4194541"/>
                  <a:pt x="2686076" y="4144250"/>
                </a:cubicBezTo>
                <a:cubicBezTo>
                  <a:pt x="2720570" y="4319650"/>
                  <a:pt x="2822793" y="4471530"/>
                  <a:pt x="2965890" y="4572001"/>
                </a:cubicBezTo>
                <a:lnTo>
                  <a:pt x="2771649" y="4572001"/>
                </a:lnTo>
                <a:cubicBezTo>
                  <a:pt x="2655518" y="4452596"/>
                  <a:pt x="2576955" y="4298519"/>
                  <a:pt x="2552590" y="4127511"/>
                </a:cubicBezTo>
                <a:cubicBezTo>
                  <a:pt x="2552423" y="4127458"/>
                  <a:pt x="2552254" y="4127453"/>
                  <a:pt x="2552085" y="4127448"/>
                </a:cubicBezTo>
                <a:lnTo>
                  <a:pt x="2551547" y="4120772"/>
                </a:lnTo>
                <a:cubicBezTo>
                  <a:pt x="2546488" y="4090522"/>
                  <a:pt x="2544037" y="4059631"/>
                  <a:pt x="2544079" y="4028296"/>
                </a:cubicBezTo>
                <a:cubicBezTo>
                  <a:pt x="2542767" y="4022668"/>
                  <a:pt x="2542709" y="4017001"/>
                  <a:pt x="2542709" y="4011320"/>
                </a:cubicBezTo>
                <a:lnTo>
                  <a:pt x="2543303" y="3999880"/>
                </a:lnTo>
                <a:lnTo>
                  <a:pt x="2543801" y="3999913"/>
                </a:lnTo>
                <a:close/>
                <a:moveTo>
                  <a:pt x="2521076" y="3999419"/>
                </a:moveTo>
                <a:lnTo>
                  <a:pt x="2521102" y="3999913"/>
                </a:lnTo>
                <a:lnTo>
                  <a:pt x="2521600" y="3999880"/>
                </a:lnTo>
                <a:lnTo>
                  <a:pt x="2522194" y="4011320"/>
                </a:lnTo>
                <a:cubicBezTo>
                  <a:pt x="2522194" y="4017001"/>
                  <a:pt x="2522135" y="4022668"/>
                  <a:pt x="2520823" y="4028296"/>
                </a:cubicBezTo>
                <a:cubicBezTo>
                  <a:pt x="2520865" y="4059631"/>
                  <a:pt x="2518415" y="4090522"/>
                  <a:pt x="2513356" y="4120772"/>
                </a:cubicBezTo>
                <a:lnTo>
                  <a:pt x="2512818" y="4127448"/>
                </a:lnTo>
                <a:cubicBezTo>
                  <a:pt x="2512648" y="4127453"/>
                  <a:pt x="2512480" y="4127458"/>
                  <a:pt x="2512312" y="4127511"/>
                </a:cubicBezTo>
                <a:cubicBezTo>
                  <a:pt x="2487947" y="4298519"/>
                  <a:pt x="2409385" y="4452596"/>
                  <a:pt x="2293253" y="4572001"/>
                </a:cubicBezTo>
                <a:lnTo>
                  <a:pt x="2099012" y="4572001"/>
                </a:lnTo>
                <a:cubicBezTo>
                  <a:pt x="2242110" y="4471530"/>
                  <a:pt x="2344333" y="4319651"/>
                  <a:pt x="2378827" y="4144250"/>
                </a:cubicBezTo>
                <a:cubicBezTo>
                  <a:pt x="2144825" y="4194541"/>
                  <a:pt x="1954456" y="4357380"/>
                  <a:pt x="1871073" y="4572001"/>
                </a:cubicBezTo>
                <a:lnTo>
                  <a:pt x="1733525" y="4572001"/>
                </a:lnTo>
                <a:cubicBezTo>
                  <a:pt x="1826888" y="4283539"/>
                  <a:pt x="2080118" y="4064450"/>
                  <a:pt x="2392197" y="4012794"/>
                </a:cubicBezTo>
                <a:lnTo>
                  <a:pt x="2392314" y="4011646"/>
                </a:lnTo>
                <a:cubicBezTo>
                  <a:pt x="2397623" y="4010636"/>
                  <a:pt x="2402951" y="4009688"/>
                  <a:pt x="2408527" y="4010107"/>
                </a:cubicBezTo>
                <a:cubicBezTo>
                  <a:pt x="2439710" y="4004550"/>
                  <a:pt x="2471603" y="4001569"/>
                  <a:pt x="2503988" y="4001042"/>
                </a:cubicBezTo>
                <a:close/>
                <a:moveTo>
                  <a:pt x="851676" y="3999419"/>
                </a:moveTo>
                <a:lnTo>
                  <a:pt x="868763" y="4001042"/>
                </a:lnTo>
                <a:cubicBezTo>
                  <a:pt x="901149" y="4001569"/>
                  <a:pt x="933041" y="4004550"/>
                  <a:pt x="964225" y="4010107"/>
                </a:cubicBezTo>
                <a:cubicBezTo>
                  <a:pt x="969801" y="4009688"/>
                  <a:pt x="975129" y="4010636"/>
                  <a:pt x="980437" y="4011646"/>
                </a:cubicBezTo>
                <a:lnTo>
                  <a:pt x="980555" y="4012794"/>
                </a:lnTo>
                <a:cubicBezTo>
                  <a:pt x="1292634" y="4064450"/>
                  <a:pt x="1545864" y="4283539"/>
                  <a:pt x="1639226" y="4572001"/>
                </a:cubicBezTo>
                <a:lnTo>
                  <a:pt x="1501679" y="4572001"/>
                </a:lnTo>
                <a:cubicBezTo>
                  <a:pt x="1418296" y="4357380"/>
                  <a:pt x="1227927" y="4194541"/>
                  <a:pt x="993925" y="4144250"/>
                </a:cubicBezTo>
                <a:cubicBezTo>
                  <a:pt x="1028419" y="4319651"/>
                  <a:pt x="1130642" y="4471530"/>
                  <a:pt x="1273740" y="4572001"/>
                </a:cubicBezTo>
                <a:lnTo>
                  <a:pt x="1079499" y="4572001"/>
                </a:lnTo>
                <a:cubicBezTo>
                  <a:pt x="963367" y="4452596"/>
                  <a:pt x="884804" y="4298519"/>
                  <a:pt x="860439" y="4127511"/>
                </a:cubicBezTo>
                <a:cubicBezTo>
                  <a:pt x="860272" y="4127458"/>
                  <a:pt x="860103" y="4127453"/>
                  <a:pt x="859934" y="4127448"/>
                </a:cubicBezTo>
                <a:lnTo>
                  <a:pt x="859396" y="4120772"/>
                </a:lnTo>
                <a:cubicBezTo>
                  <a:pt x="854337" y="4090522"/>
                  <a:pt x="851886" y="4059631"/>
                  <a:pt x="851928" y="4028296"/>
                </a:cubicBezTo>
                <a:cubicBezTo>
                  <a:pt x="850616" y="4022668"/>
                  <a:pt x="850558" y="4017001"/>
                  <a:pt x="850558" y="4011320"/>
                </a:cubicBezTo>
                <a:lnTo>
                  <a:pt x="851152" y="3999880"/>
                </a:lnTo>
                <a:lnTo>
                  <a:pt x="851650" y="3999913"/>
                </a:lnTo>
                <a:close/>
                <a:moveTo>
                  <a:pt x="828925" y="3999419"/>
                </a:moveTo>
                <a:lnTo>
                  <a:pt x="828951" y="3999913"/>
                </a:lnTo>
                <a:lnTo>
                  <a:pt x="829449" y="3999880"/>
                </a:lnTo>
                <a:lnTo>
                  <a:pt x="830043" y="4011320"/>
                </a:lnTo>
                <a:cubicBezTo>
                  <a:pt x="830043" y="4017001"/>
                  <a:pt x="829984" y="4022668"/>
                  <a:pt x="828672" y="4028296"/>
                </a:cubicBezTo>
                <a:cubicBezTo>
                  <a:pt x="828714" y="4059631"/>
                  <a:pt x="826264" y="4090522"/>
                  <a:pt x="821205" y="4120772"/>
                </a:cubicBezTo>
                <a:lnTo>
                  <a:pt x="820667" y="4127448"/>
                </a:lnTo>
                <a:cubicBezTo>
                  <a:pt x="820497" y="4127453"/>
                  <a:pt x="820329" y="4127458"/>
                  <a:pt x="820161" y="4127511"/>
                </a:cubicBezTo>
                <a:cubicBezTo>
                  <a:pt x="795796" y="4298519"/>
                  <a:pt x="717234" y="4452596"/>
                  <a:pt x="601102" y="4572001"/>
                </a:cubicBezTo>
                <a:lnTo>
                  <a:pt x="406861" y="4572001"/>
                </a:lnTo>
                <a:cubicBezTo>
                  <a:pt x="549959" y="4471530"/>
                  <a:pt x="652182" y="4319650"/>
                  <a:pt x="686676" y="4144250"/>
                </a:cubicBezTo>
                <a:cubicBezTo>
                  <a:pt x="452674" y="4194541"/>
                  <a:pt x="262305" y="4357380"/>
                  <a:pt x="178922" y="4572001"/>
                </a:cubicBezTo>
                <a:lnTo>
                  <a:pt x="41374" y="4572001"/>
                </a:lnTo>
                <a:cubicBezTo>
                  <a:pt x="134738" y="4283539"/>
                  <a:pt x="387967" y="4064450"/>
                  <a:pt x="700046" y="4012794"/>
                </a:cubicBezTo>
                <a:lnTo>
                  <a:pt x="700163" y="4011646"/>
                </a:lnTo>
                <a:cubicBezTo>
                  <a:pt x="705472" y="4010636"/>
                  <a:pt x="710800" y="4009688"/>
                  <a:pt x="716376" y="4010107"/>
                </a:cubicBezTo>
                <a:cubicBezTo>
                  <a:pt x="747559" y="4004550"/>
                  <a:pt x="779452" y="4001569"/>
                  <a:pt x="811837" y="4001042"/>
                </a:cubicBezTo>
                <a:close/>
                <a:moveTo>
                  <a:pt x="8305836" y="3304913"/>
                </a:moveTo>
                <a:cubicBezTo>
                  <a:pt x="8030646" y="3363591"/>
                  <a:pt x="7815802" y="3576701"/>
                  <a:pt x="7762527" y="3845480"/>
                </a:cubicBezTo>
                <a:cubicBezTo>
                  <a:pt x="8037717" y="3786801"/>
                  <a:pt x="8252560" y="3573691"/>
                  <a:pt x="8305836" y="3304913"/>
                </a:cubicBezTo>
                <a:close/>
                <a:moveTo>
                  <a:pt x="6911971" y="3304913"/>
                </a:moveTo>
                <a:cubicBezTo>
                  <a:pt x="6965247" y="3573691"/>
                  <a:pt x="7180090" y="3786801"/>
                  <a:pt x="7455280" y="3845480"/>
                </a:cubicBezTo>
                <a:cubicBezTo>
                  <a:pt x="7402005" y="3576701"/>
                  <a:pt x="7187161" y="3363591"/>
                  <a:pt x="6911971" y="3304913"/>
                </a:cubicBezTo>
                <a:close/>
                <a:moveTo>
                  <a:pt x="6613685" y="3304913"/>
                </a:moveTo>
                <a:cubicBezTo>
                  <a:pt x="6338495" y="3363591"/>
                  <a:pt x="6123651" y="3576701"/>
                  <a:pt x="6070376" y="3845480"/>
                </a:cubicBezTo>
                <a:cubicBezTo>
                  <a:pt x="6345566" y="3786801"/>
                  <a:pt x="6560409" y="3573691"/>
                  <a:pt x="6613685" y="3304913"/>
                </a:cubicBezTo>
                <a:close/>
                <a:moveTo>
                  <a:pt x="5219820" y="3304913"/>
                </a:moveTo>
                <a:cubicBezTo>
                  <a:pt x="5273096" y="3573691"/>
                  <a:pt x="5487939" y="3786801"/>
                  <a:pt x="5763129" y="3845480"/>
                </a:cubicBezTo>
                <a:cubicBezTo>
                  <a:pt x="5709854" y="3576701"/>
                  <a:pt x="5495010" y="3363591"/>
                  <a:pt x="5219820" y="3304913"/>
                </a:cubicBezTo>
                <a:close/>
                <a:moveTo>
                  <a:pt x="4921534" y="3304913"/>
                </a:moveTo>
                <a:cubicBezTo>
                  <a:pt x="4646344" y="3363591"/>
                  <a:pt x="4431500" y="3576701"/>
                  <a:pt x="4378225" y="3845480"/>
                </a:cubicBezTo>
                <a:cubicBezTo>
                  <a:pt x="4653415" y="3786801"/>
                  <a:pt x="4868259" y="3573691"/>
                  <a:pt x="4921534" y="3304913"/>
                </a:cubicBezTo>
                <a:close/>
                <a:moveTo>
                  <a:pt x="3527669" y="3304913"/>
                </a:moveTo>
                <a:cubicBezTo>
                  <a:pt x="3580945" y="3573691"/>
                  <a:pt x="3795788" y="3786801"/>
                  <a:pt x="4070978" y="3845480"/>
                </a:cubicBezTo>
                <a:cubicBezTo>
                  <a:pt x="4017703" y="3576701"/>
                  <a:pt x="3802859" y="3363591"/>
                  <a:pt x="3527669" y="3304913"/>
                </a:cubicBezTo>
                <a:close/>
                <a:moveTo>
                  <a:pt x="3229383" y="3304913"/>
                </a:moveTo>
                <a:cubicBezTo>
                  <a:pt x="2954193" y="3363591"/>
                  <a:pt x="2739349" y="3576701"/>
                  <a:pt x="2686074" y="3845480"/>
                </a:cubicBezTo>
                <a:cubicBezTo>
                  <a:pt x="2961264" y="3786801"/>
                  <a:pt x="3176107" y="3573691"/>
                  <a:pt x="3229383" y="3304913"/>
                </a:cubicBezTo>
                <a:close/>
                <a:moveTo>
                  <a:pt x="1835518" y="3304913"/>
                </a:moveTo>
                <a:cubicBezTo>
                  <a:pt x="1888794" y="3573691"/>
                  <a:pt x="2103637" y="3786801"/>
                  <a:pt x="2378827" y="3845480"/>
                </a:cubicBezTo>
                <a:cubicBezTo>
                  <a:pt x="2325552" y="3576701"/>
                  <a:pt x="2110708" y="3363591"/>
                  <a:pt x="1835518" y="3304913"/>
                </a:cubicBezTo>
                <a:close/>
                <a:moveTo>
                  <a:pt x="1537232" y="3304913"/>
                </a:moveTo>
                <a:cubicBezTo>
                  <a:pt x="1262042" y="3363591"/>
                  <a:pt x="1047198" y="3576701"/>
                  <a:pt x="993923" y="3845480"/>
                </a:cubicBezTo>
                <a:cubicBezTo>
                  <a:pt x="1269113" y="3786801"/>
                  <a:pt x="1483956" y="3573691"/>
                  <a:pt x="1537232" y="3304913"/>
                </a:cubicBezTo>
                <a:close/>
                <a:moveTo>
                  <a:pt x="143367" y="3304913"/>
                </a:moveTo>
                <a:cubicBezTo>
                  <a:pt x="196643" y="3573691"/>
                  <a:pt x="411486" y="3786801"/>
                  <a:pt x="686676" y="3845480"/>
                </a:cubicBezTo>
                <a:cubicBezTo>
                  <a:pt x="633401" y="3576701"/>
                  <a:pt x="418557" y="3363591"/>
                  <a:pt x="143367" y="3304913"/>
                </a:cubicBezTo>
                <a:close/>
                <a:moveTo>
                  <a:pt x="8461873" y="3161219"/>
                </a:moveTo>
                <a:lnTo>
                  <a:pt x="8478960" y="3162829"/>
                </a:lnTo>
                <a:cubicBezTo>
                  <a:pt x="8511346" y="3163352"/>
                  <a:pt x="8543239" y="3166310"/>
                  <a:pt x="8574422" y="3171823"/>
                </a:cubicBezTo>
                <a:cubicBezTo>
                  <a:pt x="8579998" y="3171407"/>
                  <a:pt x="8585326" y="3172348"/>
                  <a:pt x="8590635" y="3173350"/>
                </a:cubicBezTo>
                <a:lnTo>
                  <a:pt x="8590752" y="3174489"/>
                </a:lnTo>
                <a:cubicBezTo>
                  <a:pt x="8815033" y="3211322"/>
                  <a:pt x="9008920" y="3333951"/>
                  <a:pt x="9135069" y="3506215"/>
                </a:cubicBezTo>
                <a:lnTo>
                  <a:pt x="9139239" y="3512974"/>
                </a:lnTo>
                <a:lnTo>
                  <a:pt x="9139239" y="3816134"/>
                </a:lnTo>
                <a:lnTo>
                  <a:pt x="9120077" y="3747490"/>
                </a:lnTo>
                <a:cubicBezTo>
                  <a:pt x="9039502" y="3525837"/>
                  <a:pt x="8844913" y="3356256"/>
                  <a:pt x="8604122" y="3304913"/>
                </a:cubicBezTo>
                <a:cubicBezTo>
                  <a:pt x="8650738" y="3540094"/>
                  <a:pt x="8821055" y="3732654"/>
                  <a:pt x="9047261" y="3816429"/>
                </a:cubicBezTo>
                <a:lnTo>
                  <a:pt x="9139239" y="3843104"/>
                </a:lnTo>
                <a:lnTo>
                  <a:pt x="9139239" y="3970603"/>
                </a:lnTo>
                <a:lnTo>
                  <a:pt x="9030179" y="3943797"/>
                </a:lnTo>
                <a:cubicBezTo>
                  <a:pt x="8735297" y="3846211"/>
                  <a:pt x="8514628" y="3594637"/>
                  <a:pt x="8470637" y="3288305"/>
                </a:cubicBezTo>
                <a:cubicBezTo>
                  <a:pt x="8470469" y="3288253"/>
                  <a:pt x="8470301" y="3288248"/>
                  <a:pt x="8470131" y="3288243"/>
                </a:cubicBezTo>
                <a:lnTo>
                  <a:pt x="8469593" y="3281619"/>
                </a:lnTo>
                <a:cubicBezTo>
                  <a:pt x="8464534" y="3251607"/>
                  <a:pt x="8462083" y="3220958"/>
                  <a:pt x="8462126" y="3189869"/>
                </a:cubicBezTo>
                <a:cubicBezTo>
                  <a:pt x="8460814" y="3184286"/>
                  <a:pt x="8460755" y="3178663"/>
                  <a:pt x="8460755" y="3173027"/>
                </a:cubicBezTo>
                <a:lnTo>
                  <a:pt x="8461349" y="3161677"/>
                </a:lnTo>
                <a:lnTo>
                  <a:pt x="8461847" y="3161709"/>
                </a:lnTo>
                <a:close/>
                <a:moveTo>
                  <a:pt x="8448085" y="3161219"/>
                </a:moveTo>
                <a:lnTo>
                  <a:pt x="8448111" y="3161709"/>
                </a:lnTo>
                <a:lnTo>
                  <a:pt x="8448609" y="3161677"/>
                </a:lnTo>
                <a:lnTo>
                  <a:pt x="8449203" y="3173027"/>
                </a:lnTo>
                <a:cubicBezTo>
                  <a:pt x="8449203" y="3178663"/>
                  <a:pt x="8449144" y="3184286"/>
                  <a:pt x="8447832" y="3189869"/>
                </a:cubicBezTo>
                <a:cubicBezTo>
                  <a:pt x="8447875" y="3220958"/>
                  <a:pt x="8445424" y="3251607"/>
                  <a:pt x="8440365" y="3281619"/>
                </a:cubicBezTo>
                <a:lnTo>
                  <a:pt x="8439827" y="3288243"/>
                </a:lnTo>
                <a:cubicBezTo>
                  <a:pt x="8439657" y="3288248"/>
                  <a:pt x="8439489" y="3288253"/>
                  <a:pt x="8439321" y="3288305"/>
                </a:cubicBezTo>
                <a:cubicBezTo>
                  <a:pt x="8389046" y="3638399"/>
                  <a:pt x="8108007" y="3916971"/>
                  <a:pt x="7749156" y="3975903"/>
                </a:cubicBezTo>
                <a:lnTo>
                  <a:pt x="7749040" y="3977042"/>
                </a:lnTo>
                <a:cubicBezTo>
                  <a:pt x="7743729" y="3978045"/>
                  <a:pt x="7738400" y="3978986"/>
                  <a:pt x="7732823" y="3978570"/>
                </a:cubicBezTo>
                <a:cubicBezTo>
                  <a:pt x="7701651" y="3984080"/>
                  <a:pt x="7669771" y="3987038"/>
                  <a:pt x="7637396" y="3987561"/>
                </a:cubicBezTo>
                <a:lnTo>
                  <a:pt x="7620278" y="3989174"/>
                </a:lnTo>
                <a:lnTo>
                  <a:pt x="7620252" y="3988683"/>
                </a:lnTo>
                <a:lnTo>
                  <a:pt x="7619753" y="3988716"/>
                </a:lnTo>
                <a:cubicBezTo>
                  <a:pt x="7619187" y="3984944"/>
                  <a:pt x="7619160" y="3981158"/>
                  <a:pt x="7619160" y="3977366"/>
                </a:cubicBezTo>
                <a:cubicBezTo>
                  <a:pt x="7619160" y="3971728"/>
                  <a:pt x="7619219" y="3966104"/>
                  <a:pt x="7620531" y="3960518"/>
                </a:cubicBezTo>
                <a:cubicBezTo>
                  <a:pt x="7620488" y="3929436"/>
                  <a:pt x="7622938" y="3898794"/>
                  <a:pt x="7627995" y="3868787"/>
                </a:cubicBezTo>
                <a:lnTo>
                  <a:pt x="7628535" y="3862150"/>
                </a:lnTo>
                <a:cubicBezTo>
                  <a:pt x="7628704" y="3862145"/>
                  <a:pt x="7628873" y="3862140"/>
                  <a:pt x="7629040" y="3862087"/>
                </a:cubicBezTo>
                <a:cubicBezTo>
                  <a:pt x="7679317" y="3511992"/>
                  <a:pt x="7960356" y="3233421"/>
                  <a:pt x="8319206" y="3174489"/>
                </a:cubicBezTo>
                <a:lnTo>
                  <a:pt x="8319323" y="3173350"/>
                </a:lnTo>
                <a:cubicBezTo>
                  <a:pt x="8324632" y="3172348"/>
                  <a:pt x="8329960" y="3171407"/>
                  <a:pt x="8335536" y="3171823"/>
                </a:cubicBezTo>
                <a:cubicBezTo>
                  <a:pt x="8366719" y="3166310"/>
                  <a:pt x="8398612" y="3163352"/>
                  <a:pt x="8430998" y="3162829"/>
                </a:cubicBezTo>
                <a:close/>
                <a:moveTo>
                  <a:pt x="6769722" y="3161219"/>
                </a:moveTo>
                <a:lnTo>
                  <a:pt x="6786810" y="3162829"/>
                </a:lnTo>
                <a:cubicBezTo>
                  <a:pt x="6819195" y="3163352"/>
                  <a:pt x="6851088" y="3166310"/>
                  <a:pt x="6882271" y="3171823"/>
                </a:cubicBezTo>
                <a:cubicBezTo>
                  <a:pt x="6887847" y="3171407"/>
                  <a:pt x="6893175" y="3172348"/>
                  <a:pt x="6898484" y="3173350"/>
                </a:cubicBezTo>
                <a:lnTo>
                  <a:pt x="6898601" y="3174489"/>
                </a:lnTo>
                <a:cubicBezTo>
                  <a:pt x="7257451" y="3233421"/>
                  <a:pt x="7538490" y="3511992"/>
                  <a:pt x="7588766" y="3862087"/>
                </a:cubicBezTo>
                <a:cubicBezTo>
                  <a:pt x="7588934" y="3862140"/>
                  <a:pt x="7589103" y="3862145"/>
                  <a:pt x="7589272" y="3862150"/>
                </a:cubicBezTo>
                <a:lnTo>
                  <a:pt x="7589812" y="3868787"/>
                </a:lnTo>
                <a:cubicBezTo>
                  <a:pt x="7594869" y="3898794"/>
                  <a:pt x="7597319" y="3929436"/>
                  <a:pt x="7597276" y="3960518"/>
                </a:cubicBezTo>
                <a:cubicBezTo>
                  <a:pt x="7598588" y="3966104"/>
                  <a:pt x="7598647" y="3971728"/>
                  <a:pt x="7598647" y="3977366"/>
                </a:cubicBezTo>
                <a:cubicBezTo>
                  <a:pt x="7598647" y="3981158"/>
                  <a:pt x="7598620" y="3984944"/>
                  <a:pt x="7598054" y="3988716"/>
                </a:cubicBezTo>
                <a:lnTo>
                  <a:pt x="7597555" y="3988683"/>
                </a:lnTo>
                <a:lnTo>
                  <a:pt x="7597529" y="3989174"/>
                </a:lnTo>
                <a:lnTo>
                  <a:pt x="7580411" y="3987561"/>
                </a:lnTo>
                <a:cubicBezTo>
                  <a:pt x="7548036" y="3987038"/>
                  <a:pt x="7516156" y="3984080"/>
                  <a:pt x="7484984" y="3978570"/>
                </a:cubicBezTo>
                <a:cubicBezTo>
                  <a:pt x="7479407" y="3978986"/>
                  <a:pt x="7474078" y="3978045"/>
                  <a:pt x="7468767" y="3977042"/>
                </a:cubicBezTo>
                <a:lnTo>
                  <a:pt x="7468651" y="3975903"/>
                </a:lnTo>
                <a:cubicBezTo>
                  <a:pt x="7109800" y="3916971"/>
                  <a:pt x="6828761" y="3638399"/>
                  <a:pt x="6778486" y="3288305"/>
                </a:cubicBezTo>
                <a:cubicBezTo>
                  <a:pt x="6778318" y="3288253"/>
                  <a:pt x="6778150" y="3288248"/>
                  <a:pt x="6777980" y="3288243"/>
                </a:cubicBezTo>
                <a:lnTo>
                  <a:pt x="6777442" y="3281619"/>
                </a:lnTo>
                <a:cubicBezTo>
                  <a:pt x="6772383" y="3251607"/>
                  <a:pt x="6769933" y="3220958"/>
                  <a:pt x="6769975" y="3189869"/>
                </a:cubicBezTo>
                <a:cubicBezTo>
                  <a:pt x="6768663" y="3184286"/>
                  <a:pt x="6768604" y="3178663"/>
                  <a:pt x="6768604" y="3173027"/>
                </a:cubicBezTo>
                <a:lnTo>
                  <a:pt x="6769198" y="3161677"/>
                </a:lnTo>
                <a:lnTo>
                  <a:pt x="6769696" y="3161709"/>
                </a:lnTo>
                <a:close/>
                <a:moveTo>
                  <a:pt x="6755934" y="3161219"/>
                </a:moveTo>
                <a:lnTo>
                  <a:pt x="6755960" y="3161709"/>
                </a:lnTo>
                <a:lnTo>
                  <a:pt x="6756458" y="3161677"/>
                </a:lnTo>
                <a:lnTo>
                  <a:pt x="6757052" y="3173027"/>
                </a:lnTo>
                <a:cubicBezTo>
                  <a:pt x="6757052" y="3178663"/>
                  <a:pt x="6756994" y="3184286"/>
                  <a:pt x="6755682" y="3189869"/>
                </a:cubicBezTo>
                <a:cubicBezTo>
                  <a:pt x="6755724" y="3220958"/>
                  <a:pt x="6753273" y="3251607"/>
                  <a:pt x="6748215" y="3281619"/>
                </a:cubicBezTo>
                <a:lnTo>
                  <a:pt x="6747676" y="3288243"/>
                </a:lnTo>
                <a:cubicBezTo>
                  <a:pt x="6747507" y="3288248"/>
                  <a:pt x="6747338" y="3288253"/>
                  <a:pt x="6747171" y="3288305"/>
                </a:cubicBezTo>
                <a:cubicBezTo>
                  <a:pt x="6696895" y="3638399"/>
                  <a:pt x="6415856" y="3916971"/>
                  <a:pt x="6057005" y="3975903"/>
                </a:cubicBezTo>
                <a:lnTo>
                  <a:pt x="6056889" y="3977042"/>
                </a:lnTo>
                <a:cubicBezTo>
                  <a:pt x="6051578" y="3978045"/>
                  <a:pt x="6046249" y="3978986"/>
                  <a:pt x="6040672" y="3978570"/>
                </a:cubicBezTo>
                <a:cubicBezTo>
                  <a:pt x="6009500" y="3984080"/>
                  <a:pt x="5977620" y="3987038"/>
                  <a:pt x="5945246" y="3987561"/>
                </a:cubicBezTo>
                <a:lnTo>
                  <a:pt x="5928127" y="3989174"/>
                </a:lnTo>
                <a:lnTo>
                  <a:pt x="5928101" y="3988683"/>
                </a:lnTo>
                <a:lnTo>
                  <a:pt x="5927602" y="3988716"/>
                </a:lnTo>
                <a:cubicBezTo>
                  <a:pt x="5927036" y="3984944"/>
                  <a:pt x="5927009" y="3981158"/>
                  <a:pt x="5927009" y="3977366"/>
                </a:cubicBezTo>
                <a:cubicBezTo>
                  <a:pt x="5927009" y="3971728"/>
                  <a:pt x="5927068" y="3966104"/>
                  <a:pt x="5928380" y="3960518"/>
                </a:cubicBezTo>
                <a:cubicBezTo>
                  <a:pt x="5928338" y="3929436"/>
                  <a:pt x="5930787" y="3898794"/>
                  <a:pt x="5935844" y="3868787"/>
                </a:cubicBezTo>
                <a:lnTo>
                  <a:pt x="5936384" y="3862150"/>
                </a:lnTo>
                <a:cubicBezTo>
                  <a:pt x="5936553" y="3862145"/>
                  <a:pt x="5936722" y="3862140"/>
                  <a:pt x="5936890" y="3862087"/>
                </a:cubicBezTo>
                <a:cubicBezTo>
                  <a:pt x="5987166" y="3511992"/>
                  <a:pt x="6268205" y="3233421"/>
                  <a:pt x="6627056" y="3174489"/>
                </a:cubicBezTo>
                <a:lnTo>
                  <a:pt x="6627173" y="3173350"/>
                </a:lnTo>
                <a:cubicBezTo>
                  <a:pt x="6632481" y="3172348"/>
                  <a:pt x="6637809" y="3171407"/>
                  <a:pt x="6643385" y="3171823"/>
                </a:cubicBezTo>
                <a:cubicBezTo>
                  <a:pt x="6674569" y="3166310"/>
                  <a:pt x="6706461" y="3163352"/>
                  <a:pt x="6738847" y="3162829"/>
                </a:cubicBezTo>
                <a:close/>
                <a:moveTo>
                  <a:pt x="5077571" y="3161219"/>
                </a:moveTo>
                <a:lnTo>
                  <a:pt x="5094659" y="3162829"/>
                </a:lnTo>
                <a:cubicBezTo>
                  <a:pt x="5127044" y="3163352"/>
                  <a:pt x="5158937" y="3166310"/>
                  <a:pt x="5190120" y="3171823"/>
                </a:cubicBezTo>
                <a:cubicBezTo>
                  <a:pt x="5195696" y="3171407"/>
                  <a:pt x="5201024" y="3172348"/>
                  <a:pt x="5206334" y="3173350"/>
                </a:cubicBezTo>
                <a:lnTo>
                  <a:pt x="5206450" y="3174489"/>
                </a:lnTo>
                <a:cubicBezTo>
                  <a:pt x="5565300" y="3233421"/>
                  <a:pt x="5846339" y="3511992"/>
                  <a:pt x="5896616" y="3862087"/>
                </a:cubicBezTo>
                <a:cubicBezTo>
                  <a:pt x="5896783" y="3862140"/>
                  <a:pt x="5896953" y="3862145"/>
                  <a:pt x="5897121" y="3862150"/>
                </a:cubicBezTo>
                <a:lnTo>
                  <a:pt x="5897662" y="3868787"/>
                </a:lnTo>
                <a:cubicBezTo>
                  <a:pt x="5902718" y="3898794"/>
                  <a:pt x="5905168" y="3929436"/>
                  <a:pt x="5905126" y="3960518"/>
                </a:cubicBezTo>
                <a:cubicBezTo>
                  <a:pt x="5906438" y="3966104"/>
                  <a:pt x="5906496" y="3971728"/>
                  <a:pt x="5906496" y="3977366"/>
                </a:cubicBezTo>
                <a:cubicBezTo>
                  <a:pt x="5906496" y="3981158"/>
                  <a:pt x="5906469" y="3984944"/>
                  <a:pt x="5905903" y="3988716"/>
                </a:cubicBezTo>
                <a:lnTo>
                  <a:pt x="5905404" y="3988683"/>
                </a:lnTo>
                <a:lnTo>
                  <a:pt x="5905378" y="3989174"/>
                </a:lnTo>
                <a:lnTo>
                  <a:pt x="5888260" y="3987561"/>
                </a:lnTo>
                <a:cubicBezTo>
                  <a:pt x="5855886" y="3987038"/>
                  <a:pt x="5824005" y="3984080"/>
                  <a:pt x="5792833" y="3978570"/>
                </a:cubicBezTo>
                <a:cubicBezTo>
                  <a:pt x="5787256" y="3978986"/>
                  <a:pt x="5781927" y="3978045"/>
                  <a:pt x="5776617" y="3977042"/>
                </a:cubicBezTo>
                <a:lnTo>
                  <a:pt x="5776501" y="3975903"/>
                </a:lnTo>
                <a:cubicBezTo>
                  <a:pt x="5417649" y="3916971"/>
                  <a:pt x="5136610" y="3638399"/>
                  <a:pt x="5086335" y="3288305"/>
                </a:cubicBezTo>
                <a:cubicBezTo>
                  <a:pt x="5086167" y="3288253"/>
                  <a:pt x="5085999" y="3288248"/>
                  <a:pt x="5085830" y="3288243"/>
                </a:cubicBezTo>
                <a:lnTo>
                  <a:pt x="5085291" y="3281619"/>
                </a:lnTo>
                <a:cubicBezTo>
                  <a:pt x="5080233" y="3251607"/>
                  <a:pt x="5077782" y="3220958"/>
                  <a:pt x="5077824" y="3189869"/>
                </a:cubicBezTo>
                <a:cubicBezTo>
                  <a:pt x="5076512" y="3184286"/>
                  <a:pt x="5076453" y="3178663"/>
                  <a:pt x="5076453" y="3173027"/>
                </a:cubicBezTo>
                <a:lnTo>
                  <a:pt x="5077047" y="3161677"/>
                </a:lnTo>
                <a:lnTo>
                  <a:pt x="5077545" y="3161709"/>
                </a:lnTo>
                <a:close/>
                <a:moveTo>
                  <a:pt x="5063783" y="3161219"/>
                </a:moveTo>
                <a:lnTo>
                  <a:pt x="5063809" y="3161709"/>
                </a:lnTo>
                <a:lnTo>
                  <a:pt x="5064307" y="3161677"/>
                </a:lnTo>
                <a:lnTo>
                  <a:pt x="5064902" y="3173027"/>
                </a:lnTo>
                <a:cubicBezTo>
                  <a:pt x="5064902" y="3178663"/>
                  <a:pt x="5064842" y="3184286"/>
                  <a:pt x="5063530" y="3189869"/>
                </a:cubicBezTo>
                <a:cubicBezTo>
                  <a:pt x="5063572" y="3220958"/>
                  <a:pt x="5061122" y="3251607"/>
                  <a:pt x="5056063" y="3281619"/>
                </a:cubicBezTo>
                <a:lnTo>
                  <a:pt x="5055525" y="3288243"/>
                </a:lnTo>
                <a:cubicBezTo>
                  <a:pt x="5055355" y="3288248"/>
                  <a:pt x="5055187" y="3288253"/>
                  <a:pt x="5055019" y="3288305"/>
                </a:cubicBezTo>
                <a:cubicBezTo>
                  <a:pt x="5004744" y="3638399"/>
                  <a:pt x="4723705" y="3916971"/>
                  <a:pt x="4364853" y="3975903"/>
                </a:cubicBezTo>
                <a:lnTo>
                  <a:pt x="4364737" y="3977042"/>
                </a:lnTo>
                <a:cubicBezTo>
                  <a:pt x="4359427" y="3978045"/>
                  <a:pt x="4354098" y="3978986"/>
                  <a:pt x="4348521" y="3978570"/>
                </a:cubicBezTo>
                <a:cubicBezTo>
                  <a:pt x="4317350" y="3984080"/>
                  <a:pt x="4285468" y="3987038"/>
                  <a:pt x="4253094" y="3987561"/>
                </a:cubicBezTo>
                <a:lnTo>
                  <a:pt x="4235976" y="3989174"/>
                </a:lnTo>
                <a:lnTo>
                  <a:pt x="4235950" y="3988683"/>
                </a:lnTo>
                <a:lnTo>
                  <a:pt x="4235451" y="3988716"/>
                </a:lnTo>
                <a:cubicBezTo>
                  <a:pt x="4234885" y="3984944"/>
                  <a:pt x="4234858" y="3981158"/>
                  <a:pt x="4234858" y="3977366"/>
                </a:cubicBezTo>
                <a:cubicBezTo>
                  <a:pt x="4234858" y="3971728"/>
                  <a:pt x="4234916" y="3966104"/>
                  <a:pt x="4236228" y="3960518"/>
                </a:cubicBezTo>
                <a:cubicBezTo>
                  <a:pt x="4236186" y="3929436"/>
                  <a:pt x="4238636" y="3898794"/>
                  <a:pt x="4243692" y="3868787"/>
                </a:cubicBezTo>
                <a:lnTo>
                  <a:pt x="4244233" y="3862150"/>
                </a:lnTo>
                <a:cubicBezTo>
                  <a:pt x="4244401" y="3862145"/>
                  <a:pt x="4244571" y="3862140"/>
                  <a:pt x="4244738" y="3862087"/>
                </a:cubicBezTo>
                <a:cubicBezTo>
                  <a:pt x="4295015" y="3511992"/>
                  <a:pt x="4576054" y="3233421"/>
                  <a:pt x="4934904" y="3174489"/>
                </a:cubicBezTo>
                <a:lnTo>
                  <a:pt x="4935021" y="3173350"/>
                </a:lnTo>
                <a:cubicBezTo>
                  <a:pt x="4940330" y="3172348"/>
                  <a:pt x="4945658" y="3171407"/>
                  <a:pt x="4951234" y="3171823"/>
                </a:cubicBezTo>
                <a:cubicBezTo>
                  <a:pt x="4982417" y="3166310"/>
                  <a:pt x="5014310" y="3163352"/>
                  <a:pt x="5046695" y="3162829"/>
                </a:cubicBezTo>
                <a:close/>
                <a:moveTo>
                  <a:pt x="3385420" y="3161219"/>
                </a:moveTo>
                <a:lnTo>
                  <a:pt x="3402507" y="3162829"/>
                </a:lnTo>
                <a:cubicBezTo>
                  <a:pt x="3434893" y="3163352"/>
                  <a:pt x="3466785" y="3166310"/>
                  <a:pt x="3497969" y="3171823"/>
                </a:cubicBezTo>
                <a:cubicBezTo>
                  <a:pt x="3503545" y="3171407"/>
                  <a:pt x="3508873" y="3172348"/>
                  <a:pt x="3514181" y="3173350"/>
                </a:cubicBezTo>
                <a:lnTo>
                  <a:pt x="3514298" y="3174489"/>
                </a:lnTo>
                <a:cubicBezTo>
                  <a:pt x="3873149" y="3233421"/>
                  <a:pt x="4154188" y="3511992"/>
                  <a:pt x="4204464" y="3862087"/>
                </a:cubicBezTo>
                <a:cubicBezTo>
                  <a:pt x="4204632" y="3862140"/>
                  <a:pt x="4204801" y="3862145"/>
                  <a:pt x="4204970" y="3862150"/>
                </a:cubicBezTo>
                <a:lnTo>
                  <a:pt x="4205510" y="3868787"/>
                </a:lnTo>
                <a:cubicBezTo>
                  <a:pt x="4210567" y="3898794"/>
                  <a:pt x="4213016" y="3929436"/>
                  <a:pt x="4212974" y="3960518"/>
                </a:cubicBezTo>
                <a:cubicBezTo>
                  <a:pt x="4214286" y="3966104"/>
                  <a:pt x="4214345" y="3971728"/>
                  <a:pt x="4214345" y="3977366"/>
                </a:cubicBezTo>
                <a:cubicBezTo>
                  <a:pt x="4214345" y="3981158"/>
                  <a:pt x="4214318" y="3984944"/>
                  <a:pt x="4213752" y="3988716"/>
                </a:cubicBezTo>
                <a:lnTo>
                  <a:pt x="4213253" y="3988683"/>
                </a:lnTo>
                <a:lnTo>
                  <a:pt x="4213227" y="3989174"/>
                </a:lnTo>
                <a:lnTo>
                  <a:pt x="4196108" y="3987561"/>
                </a:lnTo>
                <a:cubicBezTo>
                  <a:pt x="4163734" y="3987038"/>
                  <a:pt x="4131854" y="3984080"/>
                  <a:pt x="4100682" y="3978570"/>
                </a:cubicBezTo>
                <a:cubicBezTo>
                  <a:pt x="4095105" y="3978986"/>
                  <a:pt x="4089776" y="3978045"/>
                  <a:pt x="4084465" y="3977042"/>
                </a:cubicBezTo>
                <a:lnTo>
                  <a:pt x="4084349" y="3975903"/>
                </a:lnTo>
                <a:cubicBezTo>
                  <a:pt x="3725498" y="3916971"/>
                  <a:pt x="3444459" y="3638399"/>
                  <a:pt x="3394183" y="3288305"/>
                </a:cubicBezTo>
                <a:cubicBezTo>
                  <a:pt x="3394016" y="3288253"/>
                  <a:pt x="3393847" y="3288248"/>
                  <a:pt x="3393678" y="3288243"/>
                </a:cubicBezTo>
                <a:lnTo>
                  <a:pt x="3393139" y="3281619"/>
                </a:lnTo>
                <a:cubicBezTo>
                  <a:pt x="3388081" y="3251607"/>
                  <a:pt x="3385630" y="3220958"/>
                  <a:pt x="3385672" y="3189869"/>
                </a:cubicBezTo>
                <a:cubicBezTo>
                  <a:pt x="3384360" y="3184286"/>
                  <a:pt x="3384302" y="3178663"/>
                  <a:pt x="3384302" y="3173027"/>
                </a:cubicBezTo>
                <a:lnTo>
                  <a:pt x="3384896" y="3161677"/>
                </a:lnTo>
                <a:lnTo>
                  <a:pt x="3385394" y="3161709"/>
                </a:lnTo>
                <a:close/>
                <a:moveTo>
                  <a:pt x="3371632" y="3161219"/>
                </a:moveTo>
                <a:lnTo>
                  <a:pt x="3371658" y="3161709"/>
                </a:lnTo>
                <a:lnTo>
                  <a:pt x="3372156" y="3161677"/>
                </a:lnTo>
                <a:lnTo>
                  <a:pt x="3372750" y="3173027"/>
                </a:lnTo>
                <a:cubicBezTo>
                  <a:pt x="3372750" y="3178663"/>
                  <a:pt x="3372691" y="3184286"/>
                  <a:pt x="3371379" y="3189869"/>
                </a:cubicBezTo>
                <a:cubicBezTo>
                  <a:pt x="3371421" y="3220958"/>
                  <a:pt x="3368971" y="3251607"/>
                  <a:pt x="3363912" y="3281619"/>
                </a:cubicBezTo>
                <a:lnTo>
                  <a:pt x="3363374" y="3288243"/>
                </a:lnTo>
                <a:cubicBezTo>
                  <a:pt x="3363204" y="3288248"/>
                  <a:pt x="3363036" y="3288253"/>
                  <a:pt x="3362868" y="3288305"/>
                </a:cubicBezTo>
                <a:cubicBezTo>
                  <a:pt x="3312593" y="3638399"/>
                  <a:pt x="3031554" y="3916971"/>
                  <a:pt x="2672703" y="3975903"/>
                </a:cubicBezTo>
                <a:lnTo>
                  <a:pt x="2672586" y="3977042"/>
                </a:lnTo>
                <a:cubicBezTo>
                  <a:pt x="2667276" y="3978045"/>
                  <a:pt x="2661947" y="3978986"/>
                  <a:pt x="2656370" y="3978570"/>
                </a:cubicBezTo>
                <a:cubicBezTo>
                  <a:pt x="2625198" y="3984080"/>
                  <a:pt x="2593318" y="3987038"/>
                  <a:pt x="2560943" y="3987561"/>
                </a:cubicBezTo>
                <a:lnTo>
                  <a:pt x="2543825" y="3989174"/>
                </a:lnTo>
                <a:lnTo>
                  <a:pt x="2543799" y="3988683"/>
                </a:lnTo>
                <a:lnTo>
                  <a:pt x="2543300" y="3988716"/>
                </a:lnTo>
                <a:cubicBezTo>
                  <a:pt x="2542734" y="3984944"/>
                  <a:pt x="2542707" y="3981158"/>
                  <a:pt x="2542707" y="3977366"/>
                </a:cubicBezTo>
                <a:cubicBezTo>
                  <a:pt x="2542707" y="3971728"/>
                  <a:pt x="2542765" y="3966104"/>
                  <a:pt x="2544077" y="3960518"/>
                </a:cubicBezTo>
                <a:cubicBezTo>
                  <a:pt x="2544035" y="3929436"/>
                  <a:pt x="2546485" y="3898794"/>
                  <a:pt x="2551541" y="3868787"/>
                </a:cubicBezTo>
                <a:lnTo>
                  <a:pt x="2552082" y="3862150"/>
                </a:lnTo>
                <a:cubicBezTo>
                  <a:pt x="2552250" y="3862145"/>
                  <a:pt x="2552420" y="3862140"/>
                  <a:pt x="2552587" y="3862087"/>
                </a:cubicBezTo>
                <a:cubicBezTo>
                  <a:pt x="2602864" y="3511992"/>
                  <a:pt x="2883903" y="3233421"/>
                  <a:pt x="3242753" y="3174489"/>
                </a:cubicBezTo>
                <a:lnTo>
                  <a:pt x="3242870" y="3173350"/>
                </a:lnTo>
                <a:cubicBezTo>
                  <a:pt x="3248179" y="3172348"/>
                  <a:pt x="3253507" y="3171407"/>
                  <a:pt x="3259083" y="3171823"/>
                </a:cubicBezTo>
                <a:cubicBezTo>
                  <a:pt x="3290266" y="3166310"/>
                  <a:pt x="3322159" y="3163352"/>
                  <a:pt x="3354544" y="3162829"/>
                </a:cubicBezTo>
                <a:close/>
                <a:moveTo>
                  <a:pt x="1693269" y="3161219"/>
                </a:moveTo>
                <a:lnTo>
                  <a:pt x="1710356" y="3162829"/>
                </a:lnTo>
                <a:cubicBezTo>
                  <a:pt x="1742742" y="3163352"/>
                  <a:pt x="1774634" y="3166310"/>
                  <a:pt x="1805818" y="3171823"/>
                </a:cubicBezTo>
                <a:cubicBezTo>
                  <a:pt x="1811394" y="3171407"/>
                  <a:pt x="1816722" y="3172348"/>
                  <a:pt x="1822030" y="3173350"/>
                </a:cubicBezTo>
                <a:lnTo>
                  <a:pt x="1822148" y="3174489"/>
                </a:lnTo>
                <a:cubicBezTo>
                  <a:pt x="2180998" y="3233421"/>
                  <a:pt x="2462037" y="3511992"/>
                  <a:pt x="2512313" y="3862087"/>
                </a:cubicBezTo>
                <a:cubicBezTo>
                  <a:pt x="2512481" y="3862140"/>
                  <a:pt x="2512650" y="3862145"/>
                  <a:pt x="2512819" y="3862150"/>
                </a:cubicBezTo>
                <a:lnTo>
                  <a:pt x="2513359" y="3868787"/>
                </a:lnTo>
                <a:cubicBezTo>
                  <a:pt x="2518416" y="3898794"/>
                  <a:pt x="2520865" y="3929436"/>
                  <a:pt x="2520823" y="3960518"/>
                </a:cubicBezTo>
                <a:cubicBezTo>
                  <a:pt x="2522135" y="3966104"/>
                  <a:pt x="2522194" y="3971728"/>
                  <a:pt x="2522194" y="3977366"/>
                </a:cubicBezTo>
                <a:cubicBezTo>
                  <a:pt x="2522194" y="3981158"/>
                  <a:pt x="2522167" y="3984944"/>
                  <a:pt x="2521601" y="3988716"/>
                </a:cubicBezTo>
                <a:lnTo>
                  <a:pt x="2521102" y="3988683"/>
                </a:lnTo>
                <a:lnTo>
                  <a:pt x="2521076" y="3989174"/>
                </a:lnTo>
                <a:lnTo>
                  <a:pt x="2503957" y="3987561"/>
                </a:lnTo>
                <a:cubicBezTo>
                  <a:pt x="2471583" y="3987038"/>
                  <a:pt x="2439703" y="3984080"/>
                  <a:pt x="2408531" y="3978570"/>
                </a:cubicBezTo>
                <a:cubicBezTo>
                  <a:pt x="2402954" y="3978986"/>
                  <a:pt x="2397625" y="3978045"/>
                  <a:pt x="2392314" y="3977042"/>
                </a:cubicBezTo>
                <a:lnTo>
                  <a:pt x="2392198" y="3975903"/>
                </a:lnTo>
                <a:cubicBezTo>
                  <a:pt x="2033347" y="3916971"/>
                  <a:pt x="1752308" y="3638399"/>
                  <a:pt x="1702032" y="3288305"/>
                </a:cubicBezTo>
                <a:cubicBezTo>
                  <a:pt x="1701865" y="3288253"/>
                  <a:pt x="1701696" y="3288248"/>
                  <a:pt x="1701527" y="3288243"/>
                </a:cubicBezTo>
                <a:lnTo>
                  <a:pt x="1700989" y="3281619"/>
                </a:lnTo>
                <a:cubicBezTo>
                  <a:pt x="1695930" y="3251607"/>
                  <a:pt x="1693479" y="3220958"/>
                  <a:pt x="1693521" y="3189869"/>
                </a:cubicBezTo>
                <a:cubicBezTo>
                  <a:pt x="1692209" y="3184286"/>
                  <a:pt x="1692151" y="3178663"/>
                  <a:pt x="1692151" y="3173027"/>
                </a:cubicBezTo>
                <a:lnTo>
                  <a:pt x="1692745" y="3161677"/>
                </a:lnTo>
                <a:lnTo>
                  <a:pt x="1693243" y="3161709"/>
                </a:lnTo>
                <a:close/>
                <a:moveTo>
                  <a:pt x="1679481" y="3161219"/>
                </a:moveTo>
                <a:lnTo>
                  <a:pt x="1679507" y="3161709"/>
                </a:lnTo>
                <a:lnTo>
                  <a:pt x="1680005" y="3161677"/>
                </a:lnTo>
                <a:lnTo>
                  <a:pt x="1680599" y="3173027"/>
                </a:lnTo>
                <a:cubicBezTo>
                  <a:pt x="1680599" y="3178663"/>
                  <a:pt x="1680540" y="3184286"/>
                  <a:pt x="1679228" y="3189869"/>
                </a:cubicBezTo>
                <a:cubicBezTo>
                  <a:pt x="1679270" y="3220958"/>
                  <a:pt x="1676820" y="3251607"/>
                  <a:pt x="1671761" y="3281619"/>
                </a:cubicBezTo>
                <a:lnTo>
                  <a:pt x="1671223" y="3288243"/>
                </a:lnTo>
                <a:cubicBezTo>
                  <a:pt x="1671053" y="3288248"/>
                  <a:pt x="1670885" y="3288253"/>
                  <a:pt x="1670717" y="3288305"/>
                </a:cubicBezTo>
                <a:cubicBezTo>
                  <a:pt x="1620442" y="3638399"/>
                  <a:pt x="1339403" y="3916971"/>
                  <a:pt x="980552" y="3975903"/>
                </a:cubicBezTo>
                <a:lnTo>
                  <a:pt x="980435" y="3977042"/>
                </a:lnTo>
                <a:cubicBezTo>
                  <a:pt x="975125" y="3978045"/>
                  <a:pt x="969796" y="3978986"/>
                  <a:pt x="964219" y="3978570"/>
                </a:cubicBezTo>
                <a:cubicBezTo>
                  <a:pt x="933047" y="3984080"/>
                  <a:pt x="901167" y="3987038"/>
                  <a:pt x="868792" y="3987561"/>
                </a:cubicBezTo>
                <a:lnTo>
                  <a:pt x="851674" y="3989174"/>
                </a:lnTo>
                <a:lnTo>
                  <a:pt x="851648" y="3988683"/>
                </a:lnTo>
                <a:lnTo>
                  <a:pt x="851149" y="3988716"/>
                </a:lnTo>
                <a:cubicBezTo>
                  <a:pt x="850583" y="3984944"/>
                  <a:pt x="850556" y="3981158"/>
                  <a:pt x="850556" y="3977366"/>
                </a:cubicBezTo>
                <a:cubicBezTo>
                  <a:pt x="850556" y="3971728"/>
                  <a:pt x="850614" y="3966104"/>
                  <a:pt x="851926" y="3960518"/>
                </a:cubicBezTo>
                <a:cubicBezTo>
                  <a:pt x="851884" y="3929436"/>
                  <a:pt x="854334" y="3898794"/>
                  <a:pt x="859390" y="3868787"/>
                </a:cubicBezTo>
                <a:lnTo>
                  <a:pt x="859931" y="3862150"/>
                </a:lnTo>
                <a:cubicBezTo>
                  <a:pt x="860099" y="3862145"/>
                  <a:pt x="860269" y="3862140"/>
                  <a:pt x="860436" y="3862087"/>
                </a:cubicBezTo>
                <a:cubicBezTo>
                  <a:pt x="910713" y="3511992"/>
                  <a:pt x="1191752" y="3233421"/>
                  <a:pt x="1550602" y="3174489"/>
                </a:cubicBezTo>
                <a:lnTo>
                  <a:pt x="1550719" y="3173350"/>
                </a:lnTo>
                <a:cubicBezTo>
                  <a:pt x="1556028" y="3172348"/>
                  <a:pt x="1561356" y="3171407"/>
                  <a:pt x="1566932" y="3171823"/>
                </a:cubicBezTo>
                <a:cubicBezTo>
                  <a:pt x="1598115" y="3166310"/>
                  <a:pt x="1630008" y="3163352"/>
                  <a:pt x="1662393" y="3162829"/>
                </a:cubicBezTo>
                <a:close/>
                <a:moveTo>
                  <a:pt x="1118" y="3161219"/>
                </a:moveTo>
                <a:lnTo>
                  <a:pt x="18205" y="3162829"/>
                </a:lnTo>
                <a:cubicBezTo>
                  <a:pt x="50591" y="3163352"/>
                  <a:pt x="82483" y="3166310"/>
                  <a:pt x="113667" y="3171823"/>
                </a:cubicBezTo>
                <a:cubicBezTo>
                  <a:pt x="119243" y="3171407"/>
                  <a:pt x="124571" y="3172348"/>
                  <a:pt x="129879" y="3173350"/>
                </a:cubicBezTo>
                <a:lnTo>
                  <a:pt x="129997" y="3174489"/>
                </a:lnTo>
                <a:cubicBezTo>
                  <a:pt x="488847" y="3233421"/>
                  <a:pt x="769886" y="3511992"/>
                  <a:pt x="820162" y="3862087"/>
                </a:cubicBezTo>
                <a:cubicBezTo>
                  <a:pt x="820330" y="3862140"/>
                  <a:pt x="820499" y="3862145"/>
                  <a:pt x="820668" y="3862150"/>
                </a:cubicBezTo>
                <a:lnTo>
                  <a:pt x="821208" y="3868787"/>
                </a:lnTo>
                <a:cubicBezTo>
                  <a:pt x="826265" y="3898794"/>
                  <a:pt x="828714" y="3929436"/>
                  <a:pt x="828672" y="3960518"/>
                </a:cubicBezTo>
                <a:cubicBezTo>
                  <a:pt x="829984" y="3966104"/>
                  <a:pt x="830043" y="3971728"/>
                  <a:pt x="830043" y="3977366"/>
                </a:cubicBezTo>
                <a:cubicBezTo>
                  <a:pt x="830043" y="3981158"/>
                  <a:pt x="830016" y="3984944"/>
                  <a:pt x="829450" y="3988716"/>
                </a:cubicBezTo>
                <a:lnTo>
                  <a:pt x="828951" y="3988683"/>
                </a:lnTo>
                <a:lnTo>
                  <a:pt x="828925" y="3989174"/>
                </a:lnTo>
                <a:lnTo>
                  <a:pt x="811806" y="3987561"/>
                </a:lnTo>
                <a:cubicBezTo>
                  <a:pt x="779432" y="3987038"/>
                  <a:pt x="747552" y="3984080"/>
                  <a:pt x="716380" y="3978570"/>
                </a:cubicBezTo>
                <a:cubicBezTo>
                  <a:pt x="710803" y="3978986"/>
                  <a:pt x="705474" y="3978045"/>
                  <a:pt x="700163" y="3977042"/>
                </a:cubicBezTo>
                <a:lnTo>
                  <a:pt x="700047" y="3975903"/>
                </a:lnTo>
                <a:cubicBezTo>
                  <a:pt x="341196" y="3916971"/>
                  <a:pt x="60157" y="3638399"/>
                  <a:pt x="9881" y="3288305"/>
                </a:cubicBezTo>
                <a:cubicBezTo>
                  <a:pt x="9714" y="3288253"/>
                  <a:pt x="9545" y="3288248"/>
                  <a:pt x="9376" y="3288243"/>
                </a:cubicBezTo>
                <a:lnTo>
                  <a:pt x="8837" y="3281619"/>
                </a:lnTo>
                <a:cubicBezTo>
                  <a:pt x="3779" y="3251607"/>
                  <a:pt x="1328" y="3220958"/>
                  <a:pt x="1370" y="3189869"/>
                </a:cubicBezTo>
                <a:cubicBezTo>
                  <a:pt x="58" y="3184286"/>
                  <a:pt x="0" y="3178663"/>
                  <a:pt x="0" y="3173027"/>
                </a:cubicBezTo>
                <a:lnTo>
                  <a:pt x="594" y="3161677"/>
                </a:lnTo>
                <a:lnTo>
                  <a:pt x="1092" y="3161709"/>
                </a:lnTo>
                <a:close/>
                <a:moveTo>
                  <a:pt x="7762529" y="2447425"/>
                </a:moveTo>
                <a:cubicBezTo>
                  <a:pt x="7815805" y="2718331"/>
                  <a:pt x="8030648" y="2933128"/>
                  <a:pt x="8305838" y="2992271"/>
                </a:cubicBezTo>
                <a:cubicBezTo>
                  <a:pt x="8252563" y="2721365"/>
                  <a:pt x="8037719" y="2506568"/>
                  <a:pt x="7762529" y="2447425"/>
                </a:cubicBezTo>
                <a:close/>
                <a:moveTo>
                  <a:pt x="7455280" y="2447425"/>
                </a:moveTo>
                <a:cubicBezTo>
                  <a:pt x="7180090" y="2506568"/>
                  <a:pt x="6965246" y="2721365"/>
                  <a:pt x="6911971" y="2992271"/>
                </a:cubicBezTo>
                <a:cubicBezTo>
                  <a:pt x="7187161" y="2933128"/>
                  <a:pt x="7402004" y="2718331"/>
                  <a:pt x="7455280" y="2447425"/>
                </a:cubicBezTo>
                <a:close/>
                <a:moveTo>
                  <a:pt x="6070378" y="2447425"/>
                </a:moveTo>
                <a:cubicBezTo>
                  <a:pt x="6123654" y="2718331"/>
                  <a:pt x="6338497" y="2933128"/>
                  <a:pt x="6613687" y="2992271"/>
                </a:cubicBezTo>
                <a:cubicBezTo>
                  <a:pt x="6560412" y="2721365"/>
                  <a:pt x="6345568" y="2506568"/>
                  <a:pt x="6070378" y="2447425"/>
                </a:cubicBezTo>
                <a:close/>
                <a:moveTo>
                  <a:pt x="5763129" y="2447425"/>
                </a:moveTo>
                <a:cubicBezTo>
                  <a:pt x="5487939" y="2506568"/>
                  <a:pt x="5273095" y="2721365"/>
                  <a:pt x="5219820" y="2992271"/>
                </a:cubicBezTo>
                <a:cubicBezTo>
                  <a:pt x="5495010" y="2933128"/>
                  <a:pt x="5709853" y="2718331"/>
                  <a:pt x="5763129" y="2447425"/>
                </a:cubicBezTo>
                <a:close/>
                <a:moveTo>
                  <a:pt x="4378227" y="2447425"/>
                </a:moveTo>
                <a:cubicBezTo>
                  <a:pt x="4431503" y="2718331"/>
                  <a:pt x="4646346" y="2933128"/>
                  <a:pt x="4921536" y="2992271"/>
                </a:cubicBezTo>
                <a:cubicBezTo>
                  <a:pt x="4868261" y="2721365"/>
                  <a:pt x="4653417" y="2506568"/>
                  <a:pt x="4378227" y="2447425"/>
                </a:cubicBezTo>
                <a:close/>
                <a:moveTo>
                  <a:pt x="4070978" y="2447425"/>
                </a:moveTo>
                <a:cubicBezTo>
                  <a:pt x="3795788" y="2506568"/>
                  <a:pt x="3580944" y="2721365"/>
                  <a:pt x="3527669" y="2992271"/>
                </a:cubicBezTo>
                <a:cubicBezTo>
                  <a:pt x="3802859" y="2933128"/>
                  <a:pt x="4017702" y="2718331"/>
                  <a:pt x="4070978" y="2447425"/>
                </a:cubicBezTo>
                <a:close/>
                <a:moveTo>
                  <a:pt x="2686076" y="2447425"/>
                </a:moveTo>
                <a:cubicBezTo>
                  <a:pt x="2739352" y="2718331"/>
                  <a:pt x="2954195" y="2933128"/>
                  <a:pt x="3229385" y="2992271"/>
                </a:cubicBezTo>
                <a:cubicBezTo>
                  <a:pt x="3176110" y="2721365"/>
                  <a:pt x="2961266" y="2506568"/>
                  <a:pt x="2686076" y="2447425"/>
                </a:cubicBezTo>
                <a:close/>
                <a:moveTo>
                  <a:pt x="2378827" y="2447425"/>
                </a:moveTo>
                <a:cubicBezTo>
                  <a:pt x="2103637" y="2506568"/>
                  <a:pt x="1888793" y="2721365"/>
                  <a:pt x="1835518" y="2992271"/>
                </a:cubicBezTo>
                <a:cubicBezTo>
                  <a:pt x="2110708" y="2933128"/>
                  <a:pt x="2325551" y="2718331"/>
                  <a:pt x="2378827" y="2447425"/>
                </a:cubicBezTo>
                <a:close/>
                <a:moveTo>
                  <a:pt x="993925" y="2447425"/>
                </a:moveTo>
                <a:cubicBezTo>
                  <a:pt x="1047201" y="2718331"/>
                  <a:pt x="1262044" y="2933128"/>
                  <a:pt x="1537234" y="2992271"/>
                </a:cubicBezTo>
                <a:cubicBezTo>
                  <a:pt x="1483959" y="2721365"/>
                  <a:pt x="1269115" y="2506568"/>
                  <a:pt x="993925" y="2447425"/>
                </a:cubicBezTo>
                <a:close/>
                <a:moveTo>
                  <a:pt x="686676" y="2447425"/>
                </a:moveTo>
                <a:cubicBezTo>
                  <a:pt x="411486" y="2506568"/>
                  <a:pt x="196642" y="2721365"/>
                  <a:pt x="143367" y="2992271"/>
                </a:cubicBezTo>
                <a:cubicBezTo>
                  <a:pt x="418557" y="2933128"/>
                  <a:pt x="633400" y="2718331"/>
                  <a:pt x="686676" y="2447425"/>
                </a:cubicBezTo>
                <a:close/>
                <a:moveTo>
                  <a:pt x="9139239" y="2321311"/>
                </a:moveTo>
                <a:lnTo>
                  <a:pt x="9139239" y="2449820"/>
                </a:lnTo>
                <a:lnTo>
                  <a:pt x="9047261" y="2476706"/>
                </a:lnTo>
                <a:cubicBezTo>
                  <a:pt x="8821055" y="2561144"/>
                  <a:pt x="8650738" y="2755228"/>
                  <a:pt x="8604122" y="2992271"/>
                </a:cubicBezTo>
                <a:cubicBezTo>
                  <a:pt x="8844913" y="2940521"/>
                  <a:pt x="9039501" y="2769598"/>
                  <a:pt x="9120077" y="2546190"/>
                </a:cubicBezTo>
                <a:lnTo>
                  <a:pt x="9139239" y="2477003"/>
                </a:lnTo>
                <a:lnTo>
                  <a:pt x="9139239" y="2782562"/>
                </a:lnTo>
                <a:lnTo>
                  <a:pt x="9135069" y="2789374"/>
                </a:lnTo>
                <a:cubicBezTo>
                  <a:pt x="9008919" y="2963003"/>
                  <a:pt x="8815033" y="3086603"/>
                  <a:pt x="8590751" y="3123727"/>
                </a:cubicBezTo>
                <a:lnTo>
                  <a:pt x="8590635" y="3124875"/>
                </a:lnTo>
                <a:cubicBezTo>
                  <a:pt x="8585324" y="3125886"/>
                  <a:pt x="8579995" y="3126834"/>
                  <a:pt x="8574418" y="3126415"/>
                </a:cubicBezTo>
                <a:cubicBezTo>
                  <a:pt x="8543246" y="3131969"/>
                  <a:pt x="8511366" y="3134950"/>
                  <a:pt x="8478991" y="3135477"/>
                </a:cubicBezTo>
                <a:lnTo>
                  <a:pt x="8461873" y="3137103"/>
                </a:lnTo>
                <a:lnTo>
                  <a:pt x="8461847" y="3136608"/>
                </a:lnTo>
                <a:lnTo>
                  <a:pt x="8461348" y="3136641"/>
                </a:lnTo>
                <a:cubicBezTo>
                  <a:pt x="8460782" y="3132839"/>
                  <a:pt x="8460755" y="3129023"/>
                  <a:pt x="8460755" y="3125201"/>
                </a:cubicBezTo>
                <a:cubicBezTo>
                  <a:pt x="8460755" y="3119519"/>
                  <a:pt x="8460814" y="3113850"/>
                  <a:pt x="8462126" y="3108220"/>
                </a:cubicBezTo>
                <a:cubicBezTo>
                  <a:pt x="8462083" y="3076892"/>
                  <a:pt x="8464533" y="3046007"/>
                  <a:pt x="8469590" y="3015763"/>
                </a:cubicBezTo>
                <a:lnTo>
                  <a:pt x="8470130" y="3009073"/>
                </a:lnTo>
                <a:cubicBezTo>
                  <a:pt x="8470299" y="3009068"/>
                  <a:pt x="8470468" y="3009063"/>
                  <a:pt x="8470636" y="3009010"/>
                </a:cubicBezTo>
                <a:cubicBezTo>
                  <a:pt x="8514628" y="2700252"/>
                  <a:pt x="8735297" y="2446688"/>
                  <a:pt x="9030178" y="2348329"/>
                </a:cubicBezTo>
                <a:close/>
                <a:moveTo>
                  <a:pt x="7620280" y="2302594"/>
                </a:moveTo>
                <a:lnTo>
                  <a:pt x="7637367" y="2304217"/>
                </a:lnTo>
                <a:cubicBezTo>
                  <a:pt x="7669753" y="2304744"/>
                  <a:pt x="7701646" y="2307725"/>
                  <a:pt x="7732829" y="2313282"/>
                </a:cubicBezTo>
                <a:cubicBezTo>
                  <a:pt x="7738405" y="2312863"/>
                  <a:pt x="7743733" y="2313811"/>
                  <a:pt x="7749042" y="2314821"/>
                </a:cubicBezTo>
                <a:lnTo>
                  <a:pt x="7749159" y="2315969"/>
                </a:lnTo>
                <a:cubicBezTo>
                  <a:pt x="8108009" y="2375367"/>
                  <a:pt x="8389048" y="2656144"/>
                  <a:pt x="8439324" y="3009010"/>
                </a:cubicBezTo>
                <a:cubicBezTo>
                  <a:pt x="8439492" y="3009063"/>
                  <a:pt x="8439661" y="3009068"/>
                  <a:pt x="8439830" y="3009073"/>
                </a:cubicBezTo>
                <a:lnTo>
                  <a:pt x="8440370" y="3015763"/>
                </a:lnTo>
                <a:cubicBezTo>
                  <a:pt x="8445427" y="3046007"/>
                  <a:pt x="8447877" y="3076892"/>
                  <a:pt x="8447834" y="3108220"/>
                </a:cubicBezTo>
                <a:cubicBezTo>
                  <a:pt x="8449146" y="3113850"/>
                  <a:pt x="8449205" y="3119519"/>
                  <a:pt x="8449205" y="3125201"/>
                </a:cubicBezTo>
                <a:cubicBezTo>
                  <a:pt x="8449205" y="3129023"/>
                  <a:pt x="8449178" y="3132839"/>
                  <a:pt x="8448612" y="3136641"/>
                </a:cubicBezTo>
                <a:lnTo>
                  <a:pt x="8448113" y="3136608"/>
                </a:lnTo>
                <a:lnTo>
                  <a:pt x="8448087" y="3137103"/>
                </a:lnTo>
                <a:lnTo>
                  <a:pt x="8430969" y="3135477"/>
                </a:lnTo>
                <a:cubicBezTo>
                  <a:pt x="8398594" y="3134950"/>
                  <a:pt x="8366714" y="3131969"/>
                  <a:pt x="8335542" y="3126415"/>
                </a:cubicBezTo>
                <a:cubicBezTo>
                  <a:pt x="8329965" y="3126834"/>
                  <a:pt x="8324636" y="3125886"/>
                  <a:pt x="8319325" y="3124875"/>
                </a:cubicBezTo>
                <a:lnTo>
                  <a:pt x="8319209" y="3123727"/>
                </a:lnTo>
                <a:cubicBezTo>
                  <a:pt x="7960358" y="3064328"/>
                  <a:pt x="7679319" y="2783551"/>
                  <a:pt x="7629044" y="2430686"/>
                </a:cubicBezTo>
                <a:cubicBezTo>
                  <a:pt x="7628876" y="2430633"/>
                  <a:pt x="7628708" y="2430628"/>
                  <a:pt x="7628538" y="2430623"/>
                </a:cubicBezTo>
                <a:lnTo>
                  <a:pt x="7628000" y="2423947"/>
                </a:lnTo>
                <a:cubicBezTo>
                  <a:pt x="7622941" y="2393697"/>
                  <a:pt x="7620490" y="2362806"/>
                  <a:pt x="7620533" y="2331471"/>
                </a:cubicBezTo>
                <a:cubicBezTo>
                  <a:pt x="7619221" y="2325843"/>
                  <a:pt x="7619162" y="2320176"/>
                  <a:pt x="7619162" y="2314495"/>
                </a:cubicBezTo>
                <a:lnTo>
                  <a:pt x="7619756" y="2303055"/>
                </a:lnTo>
                <a:lnTo>
                  <a:pt x="7620254" y="2303088"/>
                </a:lnTo>
                <a:close/>
                <a:moveTo>
                  <a:pt x="7597529" y="2302594"/>
                </a:moveTo>
                <a:lnTo>
                  <a:pt x="7597555" y="2303088"/>
                </a:lnTo>
                <a:lnTo>
                  <a:pt x="7598053" y="2303055"/>
                </a:lnTo>
                <a:lnTo>
                  <a:pt x="7598647" y="2314495"/>
                </a:lnTo>
                <a:cubicBezTo>
                  <a:pt x="7598647" y="2320176"/>
                  <a:pt x="7598588" y="2325843"/>
                  <a:pt x="7597276" y="2331471"/>
                </a:cubicBezTo>
                <a:cubicBezTo>
                  <a:pt x="7597319" y="2362806"/>
                  <a:pt x="7594868" y="2393697"/>
                  <a:pt x="7589809" y="2423947"/>
                </a:cubicBezTo>
                <a:lnTo>
                  <a:pt x="7589271" y="2430623"/>
                </a:lnTo>
                <a:cubicBezTo>
                  <a:pt x="7589101" y="2430628"/>
                  <a:pt x="7588933" y="2430633"/>
                  <a:pt x="7588765" y="2430686"/>
                </a:cubicBezTo>
                <a:cubicBezTo>
                  <a:pt x="7538490" y="2783551"/>
                  <a:pt x="7257451" y="3064328"/>
                  <a:pt x="6898600" y="3123727"/>
                </a:cubicBezTo>
                <a:lnTo>
                  <a:pt x="6898484" y="3124875"/>
                </a:lnTo>
                <a:cubicBezTo>
                  <a:pt x="6893173" y="3125886"/>
                  <a:pt x="6887844" y="3126834"/>
                  <a:pt x="6882267" y="3126415"/>
                </a:cubicBezTo>
                <a:cubicBezTo>
                  <a:pt x="6851095" y="3131969"/>
                  <a:pt x="6819215" y="3134950"/>
                  <a:pt x="6786841" y="3135477"/>
                </a:cubicBezTo>
                <a:lnTo>
                  <a:pt x="6769722" y="3137103"/>
                </a:lnTo>
                <a:lnTo>
                  <a:pt x="6769696" y="3136608"/>
                </a:lnTo>
                <a:lnTo>
                  <a:pt x="6769197" y="3136641"/>
                </a:lnTo>
                <a:cubicBezTo>
                  <a:pt x="6768631" y="3132839"/>
                  <a:pt x="6768604" y="3129023"/>
                  <a:pt x="6768604" y="3125201"/>
                </a:cubicBezTo>
                <a:cubicBezTo>
                  <a:pt x="6768604" y="3119519"/>
                  <a:pt x="6768663" y="3113850"/>
                  <a:pt x="6769975" y="3108220"/>
                </a:cubicBezTo>
                <a:cubicBezTo>
                  <a:pt x="6769933" y="3076892"/>
                  <a:pt x="6772382" y="3046007"/>
                  <a:pt x="6777439" y="3015763"/>
                </a:cubicBezTo>
                <a:lnTo>
                  <a:pt x="6777979" y="3009073"/>
                </a:lnTo>
                <a:cubicBezTo>
                  <a:pt x="6778148" y="3009068"/>
                  <a:pt x="6778317" y="3009063"/>
                  <a:pt x="6778485" y="3009010"/>
                </a:cubicBezTo>
                <a:cubicBezTo>
                  <a:pt x="6828761" y="2656144"/>
                  <a:pt x="7109800" y="2375367"/>
                  <a:pt x="7468650" y="2315969"/>
                </a:cubicBezTo>
                <a:lnTo>
                  <a:pt x="7468767" y="2314821"/>
                </a:lnTo>
                <a:cubicBezTo>
                  <a:pt x="7474076" y="2313811"/>
                  <a:pt x="7479404" y="2312863"/>
                  <a:pt x="7484980" y="2313282"/>
                </a:cubicBezTo>
                <a:cubicBezTo>
                  <a:pt x="7516163" y="2307725"/>
                  <a:pt x="7548056" y="2304744"/>
                  <a:pt x="7580442" y="2304217"/>
                </a:cubicBezTo>
                <a:close/>
                <a:moveTo>
                  <a:pt x="5928129" y="2302594"/>
                </a:moveTo>
                <a:lnTo>
                  <a:pt x="5945217" y="2304217"/>
                </a:lnTo>
                <a:cubicBezTo>
                  <a:pt x="5977602" y="2304744"/>
                  <a:pt x="6009495" y="2307725"/>
                  <a:pt x="6040678" y="2313282"/>
                </a:cubicBezTo>
                <a:cubicBezTo>
                  <a:pt x="6046254" y="2312863"/>
                  <a:pt x="6051582" y="2313811"/>
                  <a:pt x="6056891" y="2314821"/>
                </a:cubicBezTo>
                <a:lnTo>
                  <a:pt x="6057008" y="2315969"/>
                </a:lnTo>
                <a:cubicBezTo>
                  <a:pt x="6415858" y="2375367"/>
                  <a:pt x="6696897" y="2656144"/>
                  <a:pt x="6747174" y="3009010"/>
                </a:cubicBezTo>
                <a:cubicBezTo>
                  <a:pt x="6747341" y="3009063"/>
                  <a:pt x="6747511" y="3009068"/>
                  <a:pt x="6747679" y="3009073"/>
                </a:cubicBezTo>
                <a:lnTo>
                  <a:pt x="6748220" y="3015763"/>
                </a:lnTo>
                <a:cubicBezTo>
                  <a:pt x="6753276" y="3046007"/>
                  <a:pt x="6755726" y="3076892"/>
                  <a:pt x="6755684" y="3108220"/>
                </a:cubicBezTo>
                <a:cubicBezTo>
                  <a:pt x="6756996" y="3113850"/>
                  <a:pt x="6757054" y="3119519"/>
                  <a:pt x="6757054" y="3125201"/>
                </a:cubicBezTo>
                <a:cubicBezTo>
                  <a:pt x="6757054" y="3129023"/>
                  <a:pt x="6757027" y="3132839"/>
                  <a:pt x="6756461" y="3136641"/>
                </a:cubicBezTo>
                <a:lnTo>
                  <a:pt x="6755962" y="3136608"/>
                </a:lnTo>
                <a:lnTo>
                  <a:pt x="6755936" y="3137103"/>
                </a:lnTo>
                <a:lnTo>
                  <a:pt x="6738818" y="3135477"/>
                </a:lnTo>
                <a:cubicBezTo>
                  <a:pt x="6706444" y="3134950"/>
                  <a:pt x="6674563" y="3131969"/>
                  <a:pt x="6643391" y="3126415"/>
                </a:cubicBezTo>
                <a:cubicBezTo>
                  <a:pt x="6637814" y="3126834"/>
                  <a:pt x="6632485" y="3125886"/>
                  <a:pt x="6627175" y="3124875"/>
                </a:cubicBezTo>
                <a:lnTo>
                  <a:pt x="6627059" y="3123727"/>
                </a:lnTo>
                <a:cubicBezTo>
                  <a:pt x="6268207" y="3064328"/>
                  <a:pt x="5987168" y="2783551"/>
                  <a:pt x="5936893" y="2430686"/>
                </a:cubicBezTo>
                <a:cubicBezTo>
                  <a:pt x="5936725" y="2430633"/>
                  <a:pt x="5936557" y="2430628"/>
                  <a:pt x="5936387" y="2430623"/>
                </a:cubicBezTo>
                <a:lnTo>
                  <a:pt x="5935849" y="2423947"/>
                </a:lnTo>
                <a:cubicBezTo>
                  <a:pt x="5930790" y="2393697"/>
                  <a:pt x="5928340" y="2362806"/>
                  <a:pt x="5928382" y="2331471"/>
                </a:cubicBezTo>
                <a:cubicBezTo>
                  <a:pt x="5927070" y="2325843"/>
                  <a:pt x="5927011" y="2320176"/>
                  <a:pt x="5927011" y="2314495"/>
                </a:cubicBezTo>
                <a:lnTo>
                  <a:pt x="5927605" y="2303055"/>
                </a:lnTo>
                <a:lnTo>
                  <a:pt x="5928103" y="2303088"/>
                </a:lnTo>
                <a:close/>
                <a:moveTo>
                  <a:pt x="5905378" y="2302594"/>
                </a:moveTo>
                <a:lnTo>
                  <a:pt x="5905404" y="2303088"/>
                </a:lnTo>
                <a:lnTo>
                  <a:pt x="5905902" y="2303055"/>
                </a:lnTo>
                <a:lnTo>
                  <a:pt x="5906496" y="2314495"/>
                </a:lnTo>
                <a:cubicBezTo>
                  <a:pt x="5906496" y="2320176"/>
                  <a:pt x="5906438" y="2325843"/>
                  <a:pt x="5905126" y="2331471"/>
                </a:cubicBezTo>
                <a:cubicBezTo>
                  <a:pt x="5905168" y="2362806"/>
                  <a:pt x="5902717" y="2393697"/>
                  <a:pt x="5897659" y="2423947"/>
                </a:cubicBezTo>
                <a:lnTo>
                  <a:pt x="5897120" y="2430623"/>
                </a:lnTo>
                <a:cubicBezTo>
                  <a:pt x="5896951" y="2430628"/>
                  <a:pt x="5896782" y="2430633"/>
                  <a:pt x="5896615" y="2430686"/>
                </a:cubicBezTo>
                <a:cubicBezTo>
                  <a:pt x="5846339" y="2783551"/>
                  <a:pt x="5565300" y="3064328"/>
                  <a:pt x="5206449" y="3123727"/>
                </a:cubicBezTo>
                <a:lnTo>
                  <a:pt x="5206334" y="3124875"/>
                </a:lnTo>
                <a:cubicBezTo>
                  <a:pt x="5201022" y="3125886"/>
                  <a:pt x="5195693" y="3126834"/>
                  <a:pt x="5190116" y="3126415"/>
                </a:cubicBezTo>
                <a:cubicBezTo>
                  <a:pt x="5158944" y="3131969"/>
                  <a:pt x="5127065" y="3134950"/>
                  <a:pt x="5094690" y="3135477"/>
                </a:cubicBezTo>
                <a:lnTo>
                  <a:pt x="5077571" y="3137103"/>
                </a:lnTo>
                <a:lnTo>
                  <a:pt x="5077545" y="3136608"/>
                </a:lnTo>
                <a:lnTo>
                  <a:pt x="5077046" y="3136641"/>
                </a:lnTo>
                <a:cubicBezTo>
                  <a:pt x="5076480" y="3132839"/>
                  <a:pt x="5076453" y="3129023"/>
                  <a:pt x="5076453" y="3125201"/>
                </a:cubicBezTo>
                <a:cubicBezTo>
                  <a:pt x="5076453" y="3119519"/>
                  <a:pt x="5076512" y="3113850"/>
                  <a:pt x="5077824" y="3108220"/>
                </a:cubicBezTo>
                <a:cubicBezTo>
                  <a:pt x="5077782" y="3076892"/>
                  <a:pt x="5080231" y="3046007"/>
                  <a:pt x="5085288" y="3015763"/>
                </a:cubicBezTo>
                <a:lnTo>
                  <a:pt x="5085828" y="3009073"/>
                </a:lnTo>
                <a:cubicBezTo>
                  <a:pt x="5085997" y="3009068"/>
                  <a:pt x="5086166" y="3009063"/>
                  <a:pt x="5086334" y="3009010"/>
                </a:cubicBezTo>
                <a:cubicBezTo>
                  <a:pt x="5136610" y="2656144"/>
                  <a:pt x="5417649" y="2375367"/>
                  <a:pt x="5776501" y="2315969"/>
                </a:cubicBezTo>
                <a:lnTo>
                  <a:pt x="5776617" y="2314821"/>
                </a:lnTo>
                <a:cubicBezTo>
                  <a:pt x="5781926" y="2313811"/>
                  <a:pt x="5787253" y="2312863"/>
                  <a:pt x="5792829" y="2313282"/>
                </a:cubicBezTo>
                <a:cubicBezTo>
                  <a:pt x="5824013" y="2307725"/>
                  <a:pt x="5855905" y="2304744"/>
                  <a:pt x="5888291" y="2304217"/>
                </a:cubicBezTo>
                <a:close/>
                <a:moveTo>
                  <a:pt x="4235979" y="2302594"/>
                </a:moveTo>
                <a:lnTo>
                  <a:pt x="4253065" y="2304217"/>
                </a:lnTo>
                <a:cubicBezTo>
                  <a:pt x="4285451" y="2304744"/>
                  <a:pt x="4317343" y="2307725"/>
                  <a:pt x="4348528" y="2313282"/>
                </a:cubicBezTo>
                <a:cubicBezTo>
                  <a:pt x="4354104" y="2312863"/>
                  <a:pt x="4359431" y="2313811"/>
                  <a:pt x="4364739" y="2314821"/>
                </a:cubicBezTo>
                <a:lnTo>
                  <a:pt x="4364856" y="2315969"/>
                </a:lnTo>
                <a:cubicBezTo>
                  <a:pt x="4723707" y="2375367"/>
                  <a:pt x="5004746" y="2656144"/>
                  <a:pt x="5055022" y="3009010"/>
                </a:cubicBezTo>
                <a:cubicBezTo>
                  <a:pt x="5055190" y="3009063"/>
                  <a:pt x="5055359" y="3009068"/>
                  <a:pt x="5055528" y="3009073"/>
                </a:cubicBezTo>
                <a:lnTo>
                  <a:pt x="5056068" y="3015763"/>
                </a:lnTo>
                <a:cubicBezTo>
                  <a:pt x="5061125" y="3046007"/>
                  <a:pt x="5063574" y="3076892"/>
                  <a:pt x="5063532" y="3108220"/>
                </a:cubicBezTo>
                <a:cubicBezTo>
                  <a:pt x="5064844" y="3113850"/>
                  <a:pt x="5064903" y="3119519"/>
                  <a:pt x="5064903" y="3125201"/>
                </a:cubicBezTo>
                <a:cubicBezTo>
                  <a:pt x="5064903" y="3129023"/>
                  <a:pt x="5064876" y="3132839"/>
                  <a:pt x="5064310" y="3136641"/>
                </a:cubicBezTo>
                <a:lnTo>
                  <a:pt x="5063811" y="3136608"/>
                </a:lnTo>
                <a:lnTo>
                  <a:pt x="5063785" y="3137103"/>
                </a:lnTo>
                <a:lnTo>
                  <a:pt x="5046666" y="3135477"/>
                </a:lnTo>
                <a:cubicBezTo>
                  <a:pt x="5014292" y="3134950"/>
                  <a:pt x="4982412" y="3131969"/>
                  <a:pt x="4951241" y="3126415"/>
                </a:cubicBezTo>
                <a:cubicBezTo>
                  <a:pt x="4945663" y="3126834"/>
                  <a:pt x="4940334" y="3125886"/>
                  <a:pt x="4935023" y="3124875"/>
                </a:cubicBezTo>
                <a:lnTo>
                  <a:pt x="4934907" y="3123727"/>
                </a:lnTo>
                <a:cubicBezTo>
                  <a:pt x="4576056" y="3064328"/>
                  <a:pt x="4295017" y="2783551"/>
                  <a:pt x="4244741" y="2430686"/>
                </a:cubicBezTo>
                <a:cubicBezTo>
                  <a:pt x="4244574" y="2430633"/>
                  <a:pt x="4244405" y="2430628"/>
                  <a:pt x="4244236" y="2430623"/>
                </a:cubicBezTo>
                <a:lnTo>
                  <a:pt x="4243697" y="2423947"/>
                </a:lnTo>
                <a:cubicBezTo>
                  <a:pt x="4238639" y="2393697"/>
                  <a:pt x="4236188" y="2362806"/>
                  <a:pt x="4236230" y="2331471"/>
                </a:cubicBezTo>
                <a:cubicBezTo>
                  <a:pt x="4234918" y="2325843"/>
                  <a:pt x="4234860" y="2320176"/>
                  <a:pt x="4234860" y="2314495"/>
                </a:cubicBezTo>
                <a:lnTo>
                  <a:pt x="4235454" y="2303055"/>
                </a:lnTo>
                <a:lnTo>
                  <a:pt x="4235952" y="2303088"/>
                </a:lnTo>
                <a:close/>
                <a:moveTo>
                  <a:pt x="4213227" y="2302594"/>
                </a:moveTo>
                <a:lnTo>
                  <a:pt x="4213253" y="2303088"/>
                </a:lnTo>
                <a:lnTo>
                  <a:pt x="4213751" y="2303055"/>
                </a:lnTo>
                <a:lnTo>
                  <a:pt x="4214345" y="2314495"/>
                </a:lnTo>
                <a:cubicBezTo>
                  <a:pt x="4214345" y="2320176"/>
                  <a:pt x="4214286" y="2325843"/>
                  <a:pt x="4212974" y="2331471"/>
                </a:cubicBezTo>
                <a:cubicBezTo>
                  <a:pt x="4213016" y="2362806"/>
                  <a:pt x="4210566" y="2393697"/>
                  <a:pt x="4205507" y="2423947"/>
                </a:cubicBezTo>
                <a:lnTo>
                  <a:pt x="4204969" y="2430623"/>
                </a:lnTo>
                <a:cubicBezTo>
                  <a:pt x="4204799" y="2430628"/>
                  <a:pt x="4204631" y="2430633"/>
                  <a:pt x="4204463" y="2430686"/>
                </a:cubicBezTo>
                <a:cubicBezTo>
                  <a:pt x="4154188" y="2783551"/>
                  <a:pt x="3873149" y="3064328"/>
                  <a:pt x="3514297" y="3123727"/>
                </a:cubicBezTo>
                <a:lnTo>
                  <a:pt x="3514181" y="3124875"/>
                </a:lnTo>
                <a:cubicBezTo>
                  <a:pt x="3508871" y="3125886"/>
                  <a:pt x="3503542" y="3126834"/>
                  <a:pt x="3497965" y="3126415"/>
                </a:cubicBezTo>
                <a:cubicBezTo>
                  <a:pt x="3466793" y="3131969"/>
                  <a:pt x="3434912" y="3134950"/>
                  <a:pt x="3402538" y="3135477"/>
                </a:cubicBezTo>
                <a:lnTo>
                  <a:pt x="3385420" y="3137103"/>
                </a:lnTo>
                <a:lnTo>
                  <a:pt x="3385394" y="3136608"/>
                </a:lnTo>
                <a:lnTo>
                  <a:pt x="3384895" y="3136641"/>
                </a:lnTo>
                <a:cubicBezTo>
                  <a:pt x="3384329" y="3132839"/>
                  <a:pt x="3384302" y="3129023"/>
                  <a:pt x="3384302" y="3125201"/>
                </a:cubicBezTo>
                <a:cubicBezTo>
                  <a:pt x="3384302" y="3119519"/>
                  <a:pt x="3384360" y="3113850"/>
                  <a:pt x="3385672" y="3108220"/>
                </a:cubicBezTo>
                <a:cubicBezTo>
                  <a:pt x="3385630" y="3076892"/>
                  <a:pt x="3388080" y="3046007"/>
                  <a:pt x="3393136" y="3015763"/>
                </a:cubicBezTo>
                <a:lnTo>
                  <a:pt x="3393677" y="3009073"/>
                </a:lnTo>
                <a:cubicBezTo>
                  <a:pt x="3393845" y="3009068"/>
                  <a:pt x="3394015" y="3009063"/>
                  <a:pt x="3394182" y="3009010"/>
                </a:cubicBezTo>
                <a:cubicBezTo>
                  <a:pt x="3444459" y="2656144"/>
                  <a:pt x="3725498" y="2375367"/>
                  <a:pt x="4084348" y="2315969"/>
                </a:cubicBezTo>
                <a:lnTo>
                  <a:pt x="4084465" y="2314821"/>
                </a:lnTo>
                <a:cubicBezTo>
                  <a:pt x="4089774" y="2313811"/>
                  <a:pt x="4095102" y="2312863"/>
                  <a:pt x="4100678" y="2313282"/>
                </a:cubicBezTo>
                <a:cubicBezTo>
                  <a:pt x="4131861" y="2307725"/>
                  <a:pt x="4163754" y="2304744"/>
                  <a:pt x="4196139" y="2304217"/>
                </a:cubicBezTo>
                <a:close/>
                <a:moveTo>
                  <a:pt x="2543827" y="2302594"/>
                </a:moveTo>
                <a:lnTo>
                  <a:pt x="2560914" y="2304217"/>
                </a:lnTo>
                <a:cubicBezTo>
                  <a:pt x="2593300" y="2304744"/>
                  <a:pt x="2625192" y="2307725"/>
                  <a:pt x="2656376" y="2313282"/>
                </a:cubicBezTo>
                <a:cubicBezTo>
                  <a:pt x="2661952" y="2312863"/>
                  <a:pt x="2667280" y="2313811"/>
                  <a:pt x="2672588" y="2314821"/>
                </a:cubicBezTo>
                <a:lnTo>
                  <a:pt x="2672706" y="2315969"/>
                </a:lnTo>
                <a:cubicBezTo>
                  <a:pt x="3031556" y="2375367"/>
                  <a:pt x="3312595" y="2656144"/>
                  <a:pt x="3362871" y="3009010"/>
                </a:cubicBezTo>
                <a:cubicBezTo>
                  <a:pt x="3363039" y="3009063"/>
                  <a:pt x="3363208" y="3009068"/>
                  <a:pt x="3363377" y="3009073"/>
                </a:cubicBezTo>
                <a:lnTo>
                  <a:pt x="3363917" y="3015763"/>
                </a:lnTo>
                <a:cubicBezTo>
                  <a:pt x="3368974" y="3046007"/>
                  <a:pt x="3371423" y="3076892"/>
                  <a:pt x="3371381" y="3108220"/>
                </a:cubicBezTo>
                <a:cubicBezTo>
                  <a:pt x="3372693" y="3113850"/>
                  <a:pt x="3372752" y="3119519"/>
                  <a:pt x="3372752" y="3125201"/>
                </a:cubicBezTo>
                <a:cubicBezTo>
                  <a:pt x="3372752" y="3129023"/>
                  <a:pt x="3372725" y="3132839"/>
                  <a:pt x="3372159" y="3136641"/>
                </a:cubicBezTo>
                <a:lnTo>
                  <a:pt x="3371660" y="3136608"/>
                </a:lnTo>
                <a:lnTo>
                  <a:pt x="3371634" y="3137103"/>
                </a:lnTo>
                <a:lnTo>
                  <a:pt x="3354515" y="3135477"/>
                </a:lnTo>
                <a:cubicBezTo>
                  <a:pt x="3322141" y="3134950"/>
                  <a:pt x="3290261" y="3131969"/>
                  <a:pt x="3259089" y="3126415"/>
                </a:cubicBezTo>
                <a:cubicBezTo>
                  <a:pt x="3253512" y="3126834"/>
                  <a:pt x="3248183" y="3125886"/>
                  <a:pt x="3242872" y="3124875"/>
                </a:cubicBezTo>
                <a:lnTo>
                  <a:pt x="3242756" y="3123727"/>
                </a:lnTo>
                <a:cubicBezTo>
                  <a:pt x="2883905" y="3064328"/>
                  <a:pt x="2602866" y="2783551"/>
                  <a:pt x="2552590" y="2430686"/>
                </a:cubicBezTo>
                <a:cubicBezTo>
                  <a:pt x="2552423" y="2430633"/>
                  <a:pt x="2552254" y="2430628"/>
                  <a:pt x="2552085" y="2430623"/>
                </a:cubicBezTo>
                <a:lnTo>
                  <a:pt x="2551547" y="2423947"/>
                </a:lnTo>
                <a:cubicBezTo>
                  <a:pt x="2546488" y="2393697"/>
                  <a:pt x="2544037" y="2362806"/>
                  <a:pt x="2544079" y="2331471"/>
                </a:cubicBezTo>
                <a:cubicBezTo>
                  <a:pt x="2542767" y="2325843"/>
                  <a:pt x="2542709" y="2320176"/>
                  <a:pt x="2542709" y="2314495"/>
                </a:cubicBezTo>
                <a:lnTo>
                  <a:pt x="2543303" y="2303055"/>
                </a:lnTo>
                <a:lnTo>
                  <a:pt x="2543801" y="2303088"/>
                </a:lnTo>
                <a:close/>
                <a:moveTo>
                  <a:pt x="2521076" y="2302594"/>
                </a:moveTo>
                <a:lnTo>
                  <a:pt x="2521102" y="2303088"/>
                </a:lnTo>
                <a:lnTo>
                  <a:pt x="2521600" y="2303055"/>
                </a:lnTo>
                <a:lnTo>
                  <a:pt x="2522194" y="2314495"/>
                </a:lnTo>
                <a:cubicBezTo>
                  <a:pt x="2522194" y="2320176"/>
                  <a:pt x="2522135" y="2325843"/>
                  <a:pt x="2520823" y="2331471"/>
                </a:cubicBezTo>
                <a:cubicBezTo>
                  <a:pt x="2520865" y="2362806"/>
                  <a:pt x="2518415" y="2393697"/>
                  <a:pt x="2513356" y="2423947"/>
                </a:cubicBezTo>
                <a:lnTo>
                  <a:pt x="2512818" y="2430623"/>
                </a:lnTo>
                <a:cubicBezTo>
                  <a:pt x="2512648" y="2430628"/>
                  <a:pt x="2512480" y="2430633"/>
                  <a:pt x="2512312" y="2430686"/>
                </a:cubicBezTo>
                <a:cubicBezTo>
                  <a:pt x="2462037" y="2783551"/>
                  <a:pt x="2180998" y="3064328"/>
                  <a:pt x="1822147" y="3123727"/>
                </a:cubicBezTo>
                <a:lnTo>
                  <a:pt x="1822030" y="3124875"/>
                </a:lnTo>
                <a:cubicBezTo>
                  <a:pt x="1816720" y="3125886"/>
                  <a:pt x="1811391" y="3126834"/>
                  <a:pt x="1805814" y="3126415"/>
                </a:cubicBezTo>
                <a:cubicBezTo>
                  <a:pt x="1774642" y="3131969"/>
                  <a:pt x="1742762" y="3134950"/>
                  <a:pt x="1710387" y="3135477"/>
                </a:cubicBezTo>
                <a:lnTo>
                  <a:pt x="1693269" y="3137103"/>
                </a:lnTo>
                <a:lnTo>
                  <a:pt x="1693243" y="3136608"/>
                </a:lnTo>
                <a:lnTo>
                  <a:pt x="1692744" y="3136641"/>
                </a:lnTo>
                <a:cubicBezTo>
                  <a:pt x="1692178" y="3132839"/>
                  <a:pt x="1692151" y="3129023"/>
                  <a:pt x="1692151" y="3125201"/>
                </a:cubicBezTo>
                <a:cubicBezTo>
                  <a:pt x="1692151" y="3119519"/>
                  <a:pt x="1692209" y="3113850"/>
                  <a:pt x="1693521" y="3108220"/>
                </a:cubicBezTo>
                <a:cubicBezTo>
                  <a:pt x="1693479" y="3076892"/>
                  <a:pt x="1695929" y="3046007"/>
                  <a:pt x="1700985" y="3015763"/>
                </a:cubicBezTo>
                <a:lnTo>
                  <a:pt x="1701526" y="3009073"/>
                </a:lnTo>
                <a:cubicBezTo>
                  <a:pt x="1701694" y="3009068"/>
                  <a:pt x="1701864" y="3009063"/>
                  <a:pt x="1702031" y="3009010"/>
                </a:cubicBezTo>
                <a:cubicBezTo>
                  <a:pt x="1752308" y="2656144"/>
                  <a:pt x="2033347" y="2375367"/>
                  <a:pt x="2392197" y="2315969"/>
                </a:cubicBezTo>
                <a:lnTo>
                  <a:pt x="2392314" y="2314821"/>
                </a:lnTo>
                <a:cubicBezTo>
                  <a:pt x="2397623" y="2313811"/>
                  <a:pt x="2402951" y="2312863"/>
                  <a:pt x="2408527" y="2313282"/>
                </a:cubicBezTo>
                <a:cubicBezTo>
                  <a:pt x="2439710" y="2307725"/>
                  <a:pt x="2471603" y="2304744"/>
                  <a:pt x="2503988" y="2304217"/>
                </a:cubicBezTo>
                <a:close/>
                <a:moveTo>
                  <a:pt x="851676" y="2302594"/>
                </a:moveTo>
                <a:lnTo>
                  <a:pt x="868763" y="2304217"/>
                </a:lnTo>
                <a:cubicBezTo>
                  <a:pt x="901149" y="2304744"/>
                  <a:pt x="933041" y="2307725"/>
                  <a:pt x="964225" y="2313282"/>
                </a:cubicBezTo>
                <a:cubicBezTo>
                  <a:pt x="969801" y="2312863"/>
                  <a:pt x="975129" y="2313811"/>
                  <a:pt x="980437" y="2314821"/>
                </a:cubicBezTo>
                <a:lnTo>
                  <a:pt x="980555" y="2315969"/>
                </a:lnTo>
                <a:cubicBezTo>
                  <a:pt x="1339405" y="2375367"/>
                  <a:pt x="1620444" y="2656144"/>
                  <a:pt x="1670720" y="3009010"/>
                </a:cubicBezTo>
                <a:cubicBezTo>
                  <a:pt x="1670888" y="3009063"/>
                  <a:pt x="1671057" y="3009068"/>
                  <a:pt x="1671226" y="3009073"/>
                </a:cubicBezTo>
                <a:lnTo>
                  <a:pt x="1671766" y="3015763"/>
                </a:lnTo>
                <a:cubicBezTo>
                  <a:pt x="1676823" y="3046007"/>
                  <a:pt x="1679272" y="3076892"/>
                  <a:pt x="1679230" y="3108220"/>
                </a:cubicBezTo>
                <a:cubicBezTo>
                  <a:pt x="1680542" y="3113850"/>
                  <a:pt x="1680601" y="3119519"/>
                  <a:pt x="1680601" y="3125201"/>
                </a:cubicBezTo>
                <a:cubicBezTo>
                  <a:pt x="1680601" y="3129023"/>
                  <a:pt x="1680574" y="3132839"/>
                  <a:pt x="1680008" y="3136641"/>
                </a:cubicBezTo>
                <a:lnTo>
                  <a:pt x="1679509" y="3136608"/>
                </a:lnTo>
                <a:lnTo>
                  <a:pt x="1679483" y="3137103"/>
                </a:lnTo>
                <a:lnTo>
                  <a:pt x="1662364" y="3135477"/>
                </a:lnTo>
                <a:cubicBezTo>
                  <a:pt x="1629990" y="3134950"/>
                  <a:pt x="1598110" y="3131969"/>
                  <a:pt x="1566938" y="3126415"/>
                </a:cubicBezTo>
                <a:cubicBezTo>
                  <a:pt x="1561361" y="3126834"/>
                  <a:pt x="1556032" y="3125886"/>
                  <a:pt x="1550721" y="3124875"/>
                </a:cubicBezTo>
                <a:lnTo>
                  <a:pt x="1550605" y="3123727"/>
                </a:lnTo>
                <a:cubicBezTo>
                  <a:pt x="1191754" y="3064328"/>
                  <a:pt x="910715" y="2783551"/>
                  <a:pt x="860439" y="2430686"/>
                </a:cubicBezTo>
                <a:cubicBezTo>
                  <a:pt x="860272" y="2430633"/>
                  <a:pt x="860103" y="2430628"/>
                  <a:pt x="859934" y="2430623"/>
                </a:cubicBezTo>
                <a:lnTo>
                  <a:pt x="859396" y="2423947"/>
                </a:lnTo>
                <a:cubicBezTo>
                  <a:pt x="854337" y="2393697"/>
                  <a:pt x="851886" y="2362806"/>
                  <a:pt x="851928" y="2331471"/>
                </a:cubicBezTo>
                <a:cubicBezTo>
                  <a:pt x="850616" y="2325843"/>
                  <a:pt x="850558" y="2320176"/>
                  <a:pt x="850558" y="2314495"/>
                </a:cubicBezTo>
                <a:lnTo>
                  <a:pt x="851152" y="2303055"/>
                </a:lnTo>
                <a:lnTo>
                  <a:pt x="851650" y="2303088"/>
                </a:lnTo>
                <a:close/>
                <a:moveTo>
                  <a:pt x="828925" y="2302594"/>
                </a:moveTo>
                <a:lnTo>
                  <a:pt x="828951" y="2303088"/>
                </a:lnTo>
                <a:lnTo>
                  <a:pt x="829449" y="2303055"/>
                </a:lnTo>
                <a:lnTo>
                  <a:pt x="830043" y="2314495"/>
                </a:lnTo>
                <a:cubicBezTo>
                  <a:pt x="830043" y="2320176"/>
                  <a:pt x="829984" y="2325843"/>
                  <a:pt x="828672" y="2331471"/>
                </a:cubicBezTo>
                <a:cubicBezTo>
                  <a:pt x="828714" y="2362806"/>
                  <a:pt x="826264" y="2393697"/>
                  <a:pt x="821205" y="2423947"/>
                </a:cubicBezTo>
                <a:lnTo>
                  <a:pt x="820667" y="2430623"/>
                </a:lnTo>
                <a:cubicBezTo>
                  <a:pt x="820497" y="2430628"/>
                  <a:pt x="820329" y="2430633"/>
                  <a:pt x="820161" y="2430686"/>
                </a:cubicBezTo>
                <a:cubicBezTo>
                  <a:pt x="769886" y="2783551"/>
                  <a:pt x="488847" y="3064328"/>
                  <a:pt x="129995" y="3123727"/>
                </a:cubicBezTo>
                <a:lnTo>
                  <a:pt x="129879" y="3124875"/>
                </a:lnTo>
                <a:cubicBezTo>
                  <a:pt x="124569" y="3125886"/>
                  <a:pt x="119240" y="3126834"/>
                  <a:pt x="113663" y="3126415"/>
                </a:cubicBezTo>
                <a:cubicBezTo>
                  <a:pt x="82491" y="3131969"/>
                  <a:pt x="50611" y="3134950"/>
                  <a:pt x="18236" y="3135477"/>
                </a:cubicBezTo>
                <a:lnTo>
                  <a:pt x="1118" y="3137103"/>
                </a:lnTo>
                <a:lnTo>
                  <a:pt x="1092" y="3136608"/>
                </a:lnTo>
                <a:lnTo>
                  <a:pt x="593" y="3136641"/>
                </a:lnTo>
                <a:cubicBezTo>
                  <a:pt x="27" y="3132839"/>
                  <a:pt x="0" y="3129023"/>
                  <a:pt x="0" y="3125201"/>
                </a:cubicBezTo>
                <a:cubicBezTo>
                  <a:pt x="0" y="3119519"/>
                  <a:pt x="58" y="3113850"/>
                  <a:pt x="1370" y="3108220"/>
                </a:cubicBezTo>
                <a:cubicBezTo>
                  <a:pt x="1328" y="3076892"/>
                  <a:pt x="3778" y="3046007"/>
                  <a:pt x="8835" y="3015763"/>
                </a:cubicBezTo>
                <a:lnTo>
                  <a:pt x="9375" y="3009073"/>
                </a:lnTo>
                <a:cubicBezTo>
                  <a:pt x="9543" y="3009068"/>
                  <a:pt x="9713" y="3009063"/>
                  <a:pt x="9880" y="3009010"/>
                </a:cubicBezTo>
                <a:cubicBezTo>
                  <a:pt x="60157" y="2656144"/>
                  <a:pt x="341196" y="2375367"/>
                  <a:pt x="700046" y="2315969"/>
                </a:cubicBezTo>
                <a:lnTo>
                  <a:pt x="700163" y="2314821"/>
                </a:lnTo>
                <a:cubicBezTo>
                  <a:pt x="705472" y="2313811"/>
                  <a:pt x="710800" y="2312863"/>
                  <a:pt x="716376" y="2313282"/>
                </a:cubicBezTo>
                <a:cubicBezTo>
                  <a:pt x="747559" y="2307725"/>
                  <a:pt x="779452" y="2304744"/>
                  <a:pt x="811837" y="2304217"/>
                </a:cubicBezTo>
                <a:close/>
                <a:moveTo>
                  <a:pt x="8305836" y="1608087"/>
                </a:moveTo>
                <a:cubicBezTo>
                  <a:pt x="8030646" y="1666766"/>
                  <a:pt x="7815802" y="1879876"/>
                  <a:pt x="7762527" y="2148655"/>
                </a:cubicBezTo>
                <a:cubicBezTo>
                  <a:pt x="8037717" y="2089976"/>
                  <a:pt x="8252560" y="1876866"/>
                  <a:pt x="8305836" y="1608087"/>
                </a:cubicBezTo>
                <a:close/>
                <a:moveTo>
                  <a:pt x="6911971" y="1608087"/>
                </a:moveTo>
                <a:cubicBezTo>
                  <a:pt x="6965247" y="1876866"/>
                  <a:pt x="7180090" y="2089976"/>
                  <a:pt x="7455280" y="2148655"/>
                </a:cubicBezTo>
                <a:cubicBezTo>
                  <a:pt x="7402005" y="1879876"/>
                  <a:pt x="7187161" y="1666766"/>
                  <a:pt x="6911971" y="1608087"/>
                </a:cubicBezTo>
                <a:close/>
                <a:moveTo>
                  <a:pt x="6613685" y="1608087"/>
                </a:moveTo>
                <a:cubicBezTo>
                  <a:pt x="6338495" y="1666766"/>
                  <a:pt x="6123651" y="1879876"/>
                  <a:pt x="6070376" y="2148655"/>
                </a:cubicBezTo>
                <a:cubicBezTo>
                  <a:pt x="6345566" y="2089976"/>
                  <a:pt x="6560409" y="1876866"/>
                  <a:pt x="6613685" y="1608087"/>
                </a:cubicBezTo>
                <a:close/>
                <a:moveTo>
                  <a:pt x="5219820" y="1608087"/>
                </a:moveTo>
                <a:cubicBezTo>
                  <a:pt x="5273096" y="1876866"/>
                  <a:pt x="5487939" y="2089976"/>
                  <a:pt x="5763129" y="2148655"/>
                </a:cubicBezTo>
                <a:cubicBezTo>
                  <a:pt x="5709854" y="1879876"/>
                  <a:pt x="5495010" y="1666766"/>
                  <a:pt x="5219820" y="1608087"/>
                </a:cubicBezTo>
                <a:close/>
                <a:moveTo>
                  <a:pt x="4921534" y="1608087"/>
                </a:moveTo>
                <a:cubicBezTo>
                  <a:pt x="4646344" y="1666766"/>
                  <a:pt x="4431500" y="1879876"/>
                  <a:pt x="4378225" y="2148655"/>
                </a:cubicBezTo>
                <a:cubicBezTo>
                  <a:pt x="4653415" y="2089976"/>
                  <a:pt x="4868259" y="1876866"/>
                  <a:pt x="4921534" y="1608087"/>
                </a:cubicBezTo>
                <a:close/>
                <a:moveTo>
                  <a:pt x="3527669" y="1608087"/>
                </a:moveTo>
                <a:cubicBezTo>
                  <a:pt x="3580945" y="1876866"/>
                  <a:pt x="3795788" y="2089976"/>
                  <a:pt x="4070978" y="2148655"/>
                </a:cubicBezTo>
                <a:cubicBezTo>
                  <a:pt x="4017703" y="1879876"/>
                  <a:pt x="3802859" y="1666766"/>
                  <a:pt x="3527669" y="1608087"/>
                </a:cubicBezTo>
                <a:close/>
                <a:moveTo>
                  <a:pt x="3229383" y="1608087"/>
                </a:moveTo>
                <a:cubicBezTo>
                  <a:pt x="2954193" y="1666766"/>
                  <a:pt x="2739349" y="1879876"/>
                  <a:pt x="2686074" y="2148655"/>
                </a:cubicBezTo>
                <a:cubicBezTo>
                  <a:pt x="2961264" y="2089976"/>
                  <a:pt x="3176107" y="1876866"/>
                  <a:pt x="3229383" y="1608087"/>
                </a:cubicBezTo>
                <a:close/>
                <a:moveTo>
                  <a:pt x="1835518" y="1608087"/>
                </a:moveTo>
                <a:cubicBezTo>
                  <a:pt x="1888794" y="1876866"/>
                  <a:pt x="2103637" y="2089976"/>
                  <a:pt x="2378827" y="2148655"/>
                </a:cubicBezTo>
                <a:cubicBezTo>
                  <a:pt x="2325552" y="1879876"/>
                  <a:pt x="2110708" y="1666766"/>
                  <a:pt x="1835518" y="1608087"/>
                </a:cubicBezTo>
                <a:close/>
                <a:moveTo>
                  <a:pt x="1537232" y="1608087"/>
                </a:moveTo>
                <a:cubicBezTo>
                  <a:pt x="1262042" y="1666766"/>
                  <a:pt x="1047198" y="1879876"/>
                  <a:pt x="993923" y="2148655"/>
                </a:cubicBezTo>
                <a:cubicBezTo>
                  <a:pt x="1269113" y="2089976"/>
                  <a:pt x="1483956" y="1876866"/>
                  <a:pt x="1537232" y="1608087"/>
                </a:cubicBezTo>
                <a:close/>
                <a:moveTo>
                  <a:pt x="143367" y="1608087"/>
                </a:moveTo>
                <a:cubicBezTo>
                  <a:pt x="196643" y="1876866"/>
                  <a:pt x="411486" y="2089976"/>
                  <a:pt x="686676" y="2148655"/>
                </a:cubicBezTo>
                <a:cubicBezTo>
                  <a:pt x="633401" y="1879876"/>
                  <a:pt x="418557" y="1666766"/>
                  <a:pt x="143367" y="1608087"/>
                </a:cubicBezTo>
                <a:close/>
                <a:moveTo>
                  <a:pt x="8461873" y="1464394"/>
                </a:moveTo>
                <a:lnTo>
                  <a:pt x="8478960" y="1466004"/>
                </a:lnTo>
                <a:cubicBezTo>
                  <a:pt x="8511346" y="1466527"/>
                  <a:pt x="8543239" y="1469485"/>
                  <a:pt x="8574422" y="1474998"/>
                </a:cubicBezTo>
                <a:cubicBezTo>
                  <a:pt x="8579998" y="1474582"/>
                  <a:pt x="8585326" y="1475523"/>
                  <a:pt x="8590635" y="1476525"/>
                </a:cubicBezTo>
                <a:lnTo>
                  <a:pt x="8590752" y="1477664"/>
                </a:lnTo>
                <a:cubicBezTo>
                  <a:pt x="8815033" y="1514497"/>
                  <a:pt x="9008920" y="1637126"/>
                  <a:pt x="9135069" y="1809390"/>
                </a:cubicBezTo>
                <a:lnTo>
                  <a:pt x="9139239" y="1816149"/>
                </a:lnTo>
                <a:lnTo>
                  <a:pt x="9139239" y="2119309"/>
                </a:lnTo>
                <a:lnTo>
                  <a:pt x="9120077" y="2050665"/>
                </a:lnTo>
                <a:cubicBezTo>
                  <a:pt x="9039502" y="1829012"/>
                  <a:pt x="8844913" y="1659431"/>
                  <a:pt x="8604122" y="1608087"/>
                </a:cubicBezTo>
                <a:cubicBezTo>
                  <a:pt x="8650738" y="1843269"/>
                  <a:pt x="8821055" y="2035829"/>
                  <a:pt x="9047261" y="2119605"/>
                </a:cubicBezTo>
                <a:lnTo>
                  <a:pt x="9139239" y="2146279"/>
                </a:lnTo>
                <a:lnTo>
                  <a:pt x="9139239" y="2273778"/>
                </a:lnTo>
                <a:lnTo>
                  <a:pt x="9030179" y="2246972"/>
                </a:lnTo>
                <a:cubicBezTo>
                  <a:pt x="8735297" y="2149386"/>
                  <a:pt x="8514628" y="1897812"/>
                  <a:pt x="8470637" y="1591480"/>
                </a:cubicBezTo>
                <a:cubicBezTo>
                  <a:pt x="8470469" y="1591427"/>
                  <a:pt x="8470301" y="1591423"/>
                  <a:pt x="8470131" y="1591418"/>
                </a:cubicBezTo>
                <a:lnTo>
                  <a:pt x="8469593" y="1584794"/>
                </a:lnTo>
                <a:cubicBezTo>
                  <a:pt x="8464534" y="1554782"/>
                  <a:pt x="8462083" y="1524133"/>
                  <a:pt x="8462126" y="1493044"/>
                </a:cubicBezTo>
                <a:cubicBezTo>
                  <a:pt x="8460814" y="1487460"/>
                  <a:pt x="8460755" y="1481838"/>
                  <a:pt x="8460755" y="1476202"/>
                </a:cubicBezTo>
                <a:lnTo>
                  <a:pt x="8461349" y="1464852"/>
                </a:lnTo>
                <a:lnTo>
                  <a:pt x="8461847" y="1464884"/>
                </a:lnTo>
                <a:close/>
                <a:moveTo>
                  <a:pt x="8448085" y="1464394"/>
                </a:moveTo>
                <a:lnTo>
                  <a:pt x="8448111" y="1464884"/>
                </a:lnTo>
                <a:lnTo>
                  <a:pt x="8448609" y="1464852"/>
                </a:lnTo>
                <a:lnTo>
                  <a:pt x="8449203" y="1476202"/>
                </a:lnTo>
                <a:cubicBezTo>
                  <a:pt x="8449203" y="1481838"/>
                  <a:pt x="8449144" y="1487460"/>
                  <a:pt x="8447832" y="1493044"/>
                </a:cubicBezTo>
                <a:cubicBezTo>
                  <a:pt x="8447875" y="1524133"/>
                  <a:pt x="8445424" y="1554782"/>
                  <a:pt x="8440365" y="1584794"/>
                </a:cubicBezTo>
                <a:lnTo>
                  <a:pt x="8439827" y="1591418"/>
                </a:lnTo>
                <a:cubicBezTo>
                  <a:pt x="8439657" y="1591423"/>
                  <a:pt x="8439489" y="1591427"/>
                  <a:pt x="8439321" y="1591480"/>
                </a:cubicBezTo>
                <a:cubicBezTo>
                  <a:pt x="8389046" y="1941574"/>
                  <a:pt x="8108007" y="2220146"/>
                  <a:pt x="7749156" y="2279078"/>
                </a:cubicBezTo>
                <a:lnTo>
                  <a:pt x="7749040" y="2280217"/>
                </a:lnTo>
                <a:cubicBezTo>
                  <a:pt x="7743729" y="2281220"/>
                  <a:pt x="7738400" y="2282161"/>
                  <a:pt x="7732823" y="2281745"/>
                </a:cubicBezTo>
                <a:cubicBezTo>
                  <a:pt x="7701651" y="2287255"/>
                  <a:pt x="7669771" y="2290213"/>
                  <a:pt x="7637396" y="2290736"/>
                </a:cubicBezTo>
                <a:lnTo>
                  <a:pt x="7620278" y="2292349"/>
                </a:lnTo>
                <a:lnTo>
                  <a:pt x="7620252" y="2291858"/>
                </a:lnTo>
                <a:lnTo>
                  <a:pt x="7619753" y="2291891"/>
                </a:lnTo>
                <a:cubicBezTo>
                  <a:pt x="7619187" y="2288119"/>
                  <a:pt x="7619160" y="2284333"/>
                  <a:pt x="7619160" y="2280541"/>
                </a:cubicBezTo>
                <a:cubicBezTo>
                  <a:pt x="7619160" y="2274903"/>
                  <a:pt x="7619219" y="2269279"/>
                  <a:pt x="7620531" y="2263693"/>
                </a:cubicBezTo>
                <a:cubicBezTo>
                  <a:pt x="7620488" y="2232611"/>
                  <a:pt x="7622938" y="2201969"/>
                  <a:pt x="7627995" y="2171962"/>
                </a:cubicBezTo>
                <a:lnTo>
                  <a:pt x="7628535" y="2165325"/>
                </a:lnTo>
                <a:cubicBezTo>
                  <a:pt x="7628704" y="2165320"/>
                  <a:pt x="7628873" y="2165315"/>
                  <a:pt x="7629040" y="2165262"/>
                </a:cubicBezTo>
                <a:cubicBezTo>
                  <a:pt x="7679317" y="1815167"/>
                  <a:pt x="7960356" y="1536596"/>
                  <a:pt x="8319206" y="1477664"/>
                </a:cubicBezTo>
                <a:lnTo>
                  <a:pt x="8319323" y="1476525"/>
                </a:lnTo>
                <a:cubicBezTo>
                  <a:pt x="8324632" y="1475523"/>
                  <a:pt x="8329960" y="1474582"/>
                  <a:pt x="8335536" y="1474998"/>
                </a:cubicBezTo>
                <a:cubicBezTo>
                  <a:pt x="8366719" y="1469485"/>
                  <a:pt x="8398612" y="1466527"/>
                  <a:pt x="8430998" y="1466004"/>
                </a:cubicBezTo>
                <a:close/>
                <a:moveTo>
                  <a:pt x="6769722" y="1464394"/>
                </a:moveTo>
                <a:lnTo>
                  <a:pt x="6786810" y="1466004"/>
                </a:lnTo>
                <a:cubicBezTo>
                  <a:pt x="6819195" y="1466527"/>
                  <a:pt x="6851088" y="1469485"/>
                  <a:pt x="6882271" y="1474998"/>
                </a:cubicBezTo>
                <a:cubicBezTo>
                  <a:pt x="6887847" y="1474582"/>
                  <a:pt x="6893175" y="1475523"/>
                  <a:pt x="6898484" y="1476525"/>
                </a:cubicBezTo>
                <a:lnTo>
                  <a:pt x="6898601" y="1477664"/>
                </a:lnTo>
                <a:cubicBezTo>
                  <a:pt x="7257451" y="1536596"/>
                  <a:pt x="7538490" y="1815167"/>
                  <a:pt x="7588766" y="2165262"/>
                </a:cubicBezTo>
                <a:cubicBezTo>
                  <a:pt x="7588934" y="2165315"/>
                  <a:pt x="7589103" y="2165320"/>
                  <a:pt x="7589272" y="2165325"/>
                </a:cubicBezTo>
                <a:lnTo>
                  <a:pt x="7589812" y="2171962"/>
                </a:lnTo>
                <a:cubicBezTo>
                  <a:pt x="7594869" y="2201969"/>
                  <a:pt x="7597319" y="2232611"/>
                  <a:pt x="7597276" y="2263693"/>
                </a:cubicBezTo>
                <a:cubicBezTo>
                  <a:pt x="7598588" y="2269279"/>
                  <a:pt x="7598647" y="2274903"/>
                  <a:pt x="7598647" y="2280541"/>
                </a:cubicBezTo>
                <a:cubicBezTo>
                  <a:pt x="7598647" y="2284333"/>
                  <a:pt x="7598620" y="2288119"/>
                  <a:pt x="7598054" y="2291891"/>
                </a:cubicBezTo>
                <a:lnTo>
                  <a:pt x="7597555" y="2291858"/>
                </a:lnTo>
                <a:lnTo>
                  <a:pt x="7597529" y="2292349"/>
                </a:lnTo>
                <a:lnTo>
                  <a:pt x="7580411" y="2290736"/>
                </a:lnTo>
                <a:cubicBezTo>
                  <a:pt x="7548036" y="2290213"/>
                  <a:pt x="7516156" y="2287255"/>
                  <a:pt x="7484984" y="2281745"/>
                </a:cubicBezTo>
                <a:cubicBezTo>
                  <a:pt x="7479407" y="2282161"/>
                  <a:pt x="7474078" y="2281220"/>
                  <a:pt x="7468767" y="2280217"/>
                </a:cubicBezTo>
                <a:lnTo>
                  <a:pt x="7468651" y="2279078"/>
                </a:lnTo>
                <a:cubicBezTo>
                  <a:pt x="7109800" y="2220146"/>
                  <a:pt x="6828761" y="1941574"/>
                  <a:pt x="6778486" y="1591480"/>
                </a:cubicBezTo>
                <a:cubicBezTo>
                  <a:pt x="6778318" y="1591427"/>
                  <a:pt x="6778150" y="1591423"/>
                  <a:pt x="6777980" y="1591418"/>
                </a:cubicBezTo>
                <a:lnTo>
                  <a:pt x="6777442" y="1584794"/>
                </a:lnTo>
                <a:cubicBezTo>
                  <a:pt x="6772383" y="1554782"/>
                  <a:pt x="6769933" y="1524133"/>
                  <a:pt x="6769975" y="1493044"/>
                </a:cubicBezTo>
                <a:cubicBezTo>
                  <a:pt x="6768663" y="1487460"/>
                  <a:pt x="6768604" y="1481838"/>
                  <a:pt x="6768604" y="1476202"/>
                </a:cubicBezTo>
                <a:lnTo>
                  <a:pt x="6769198" y="1464852"/>
                </a:lnTo>
                <a:lnTo>
                  <a:pt x="6769696" y="1464884"/>
                </a:lnTo>
                <a:close/>
                <a:moveTo>
                  <a:pt x="6755934" y="1464394"/>
                </a:moveTo>
                <a:lnTo>
                  <a:pt x="6755960" y="1464884"/>
                </a:lnTo>
                <a:lnTo>
                  <a:pt x="6756458" y="1464852"/>
                </a:lnTo>
                <a:lnTo>
                  <a:pt x="6757052" y="1476202"/>
                </a:lnTo>
                <a:cubicBezTo>
                  <a:pt x="6757052" y="1481838"/>
                  <a:pt x="6756994" y="1487460"/>
                  <a:pt x="6755682" y="1493044"/>
                </a:cubicBezTo>
                <a:cubicBezTo>
                  <a:pt x="6755724" y="1524133"/>
                  <a:pt x="6753273" y="1554782"/>
                  <a:pt x="6748215" y="1584794"/>
                </a:cubicBezTo>
                <a:lnTo>
                  <a:pt x="6747676" y="1591418"/>
                </a:lnTo>
                <a:cubicBezTo>
                  <a:pt x="6747507" y="1591423"/>
                  <a:pt x="6747338" y="1591427"/>
                  <a:pt x="6747171" y="1591480"/>
                </a:cubicBezTo>
                <a:cubicBezTo>
                  <a:pt x="6696895" y="1941574"/>
                  <a:pt x="6415856" y="2220146"/>
                  <a:pt x="6057005" y="2279078"/>
                </a:cubicBezTo>
                <a:lnTo>
                  <a:pt x="6056889" y="2280217"/>
                </a:lnTo>
                <a:cubicBezTo>
                  <a:pt x="6051578" y="2281220"/>
                  <a:pt x="6046249" y="2282161"/>
                  <a:pt x="6040672" y="2281745"/>
                </a:cubicBezTo>
                <a:cubicBezTo>
                  <a:pt x="6009500" y="2287255"/>
                  <a:pt x="5977620" y="2290213"/>
                  <a:pt x="5945246" y="2290736"/>
                </a:cubicBezTo>
                <a:lnTo>
                  <a:pt x="5928127" y="2292349"/>
                </a:lnTo>
                <a:lnTo>
                  <a:pt x="5928101" y="2291858"/>
                </a:lnTo>
                <a:lnTo>
                  <a:pt x="5927602" y="2291891"/>
                </a:lnTo>
                <a:cubicBezTo>
                  <a:pt x="5927036" y="2288119"/>
                  <a:pt x="5927009" y="2284333"/>
                  <a:pt x="5927009" y="2280541"/>
                </a:cubicBezTo>
                <a:cubicBezTo>
                  <a:pt x="5927009" y="2274903"/>
                  <a:pt x="5927068" y="2269279"/>
                  <a:pt x="5928380" y="2263693"/>
                </a:cubicBezTo>
                <a:cubicBezTo>
                  <a:pt x="5928338" y="2232611"/>
                  <a:pt x="5930787" y="2201969"/>
                  <a:pt x="5935844" y="2171962"/>
                </a:cubicBezTo>
                <a:lnTo>
                  <a:pt x="5936384" y="2165325"/>
                </a:lnTo>
                <a:cubicBezTo>
                  <a:pt x="5936553" y="2165320"/>
                  <a:pt x="5936722" y="2165315"/>
                  <a:pt x="5936890" y="2165262"/>
                </a:cubicBezTo>
                <a:cubicBezTo>
                  <a:pt x="5987166" y="1815167"/>
                  <a:pt x="6268205" y="1536596"/>
                  <a:pt x="6627056" y="1477664"/>
                </a:cubicBezTo>
                <a:lnTo>
                  <a:pt x="6627173" y="1476525"/>
                </a:lnTo>
                <a:cubicBezTo>
                  <a:pt x="6632481" y="1475523"/>
                  <a:pt x="6637809" y="1474582"/>
                  <a:pt x="6643385" y="1474998"/>
                </a:cubicBezTo>
                <a:cubicBezTo>
                  <a:pt x="6674569" y="1469485"/>
                  <a:pt x="6706461" y="1466527"/>
                  <a:pt x="6738847" y="1466004"/>
                </a:cubicBezTo>
                <a:close/>
                <a:moveTo>
                  <a:pt x="5077571" y="1464394"/>
                </a:moveTo>
                <a:lnTo>
                  <a:pt x="5094659" y="1466004"/>
                </a:lnTo>
                <a:cubicBezTo>
                  <a:pt x="5127044" y="1466527"/>
                  <a:pt x="5158937" y="1469485"/>
                  <a:pt x="5190120" y="1474998"/>
                </a:cubicBezTo>
                <a:cubicBezTo>
                  <a:pt x="5195696" y="1474582"/>
                  <a:pt x="5201024" y="1475523"/>
                  <a:pt x="5206334" y="1476525"/>
                </a:cubicBezTo>
                <a:lnTo>
                  <a:pt x="5206450" y="1477664"/>
                </a:lnTo>
                <a:cubicBezTo>
                  <a:pt x="5565300" y="1536596"/>
                  <a:pt x="5846339" y="1815167"/>
                  <a:pt x="5896616" y="2165262"/>
                </a:cubicBezTo>
                <a:cubicBezTo>
                  <a:pt x="5896783" y="2165315"/>
                  <a:pt x="5896953" y="2165320"/>
                  <a:pt x="5897121" y="2165325"/>
                </a:cubicBezTo>
                <a:lnTo>
                  <a:pt x="5897662" y="2171962"/>
                </a:lnTo>
                <a:cubicBezTo>
                  <a:pt x="5902718" y="2201969"/>
                  <a:pt x="5905168" y="2232611"/>
                  <a:pt x="5905126" y="2263693"/>
                </a:cubicBezTo>
                <a:cubicBezTo>
                  <a:pt x="5906438" y="2269279"/>
                  <a:pt x="5906496" y="2274903"/>
                  <a:pt x="5906496" y="2280541"/>
                </a:cubicBezTo>
                <a:cubicBezTo>
                  <a:pt x="5906496" y="2284333"/>
                  <a:pt x="5906469" y="2288119"/>
                  <a:pt x="5905903" y="2291891"/>
                </a:cubicBezTo>
                <a:lnTo>
                  <a:pt x="5905404" y="2291858"/>
                </a:lnTo>
                <a:lnTo>
                  <a:pt x="5905378" y="2292349"/>
                </a:lnTo>
                <a:lnTo>
                  <a:pt x="5888260" y="2290736"/>
                </a:lnTo>
                <a:cubicBezTo>
                  <a:pt x="5855886" y="2290213"/>
                  <a:pt x="5824005" y="2287255"/>
                  <a:pt x="5792833" y="2281745"/>
                </a:cubicBezTo>
                <a:cubicBezTo>
                  <a:pt x="5787256" y="2282161"/>
                  <a:pt x="5781927" y="2281220"/>
                  <a:pt x="5776617" y="2280217"/>
                </a:cubicBezTo>
                <a:lnTo>
                  <a:pt x="5776501" y="2279078"/>
                </a:lnTo>
                <a:cubicBezTo>
                  <a:pt x="5417649" y="2220146"/>
                  <a:pt x="5136610" y="1941574"/>
                  <a:pt x="5086335" y="1591480"/>
                </a:cubicBezTo>
                <a:cubicBezTo>
                  <a:pt x="5086167" y="1591427"/>
                  <a:pt x="5085999" y="1591423"/>
                  <a:pt x="5085830" y="1591418"/>
                </a:cubicBezTo>
                <a:lnTo>
                  <a:pt x="5085291" y="1584794"/>
                </a:lnTo>
                <a:cubicBezTo>
                  <a:pt x="5080233" y="1554782"/>
                  <a:pt x="5077782" y="1524133"/>
                  <a:pt x="5077824" y="1493044"/>
                </a:cubicBezTo>
                <a:cubicBezTo>
                  <a:pt x="5076512" y="1487460"/>
                  <a:pt x="5076453" y="1481838"/>
                  <a:pt x="5076453" y="1476202"/>
                </a:cubicBezTo>
                <a:lnTo>
                  <a:pt x="5077047" y="1464852"/>
                </a:lnTo>
                <a:lnTo>
                  <a:pt x="5077545" y="1464884"/>
                </a:lnTo>
                <a:close/>
                <a:moveTo>
                  <a:pt x="5063783" y="1464394"/>
                </a:moveTo>
                <a:lnTo>
                  <a:pt x="5063809" y="1464884"/>
                </a:lnTo>
                <a:lnTo>
                  <a:pt x="5064307" y="1464852"/>
                </a:lnTo>
                <a:lnTo>
                  <a:pt x="5064902" y="1476202"/>
                </a:lnTo>
                <a:cubicBezTo>
                  <a:pt x="5064902" y="1481838"/>
                  <a:pt x="5064842" y="1487460"/>
                  <a:pt x="5063530" y="1493044"/>
                </a:cubicBezTo>
                <a:cubicBezTo>
                  <a:pt x="5063572" y="1524133"/>
                  <a:pt x="5061122" y="1554782"/>
                  <a:pt x="5056063" y="1584794"/>
                </a:cubicBezTo>
                <a:lnTo>
                  <a:pt x="5055525" y="1591418"/>
                </a:lnTo>
                <a:cubicBezTo>
                  <a:pt x="5055355" y="1591423"/>
                  <a:pt x="5055187" y="1591427"/>
                  <a:pt x="5055019" y="1591480"/>
                </a:cubicBezTo>
                <a:cubicBezTo>
                  <a:pt x="5004744" y="1941574"/>
                  <a:pt x="4723705" y="2220146"/>
                  <a:pt x="4364853" y="2279078"/>
                </a:cubicBezTo>
                <a:lnTo>
                  <a:pt x="4364737" y="2280217"/>
                </a:lnTo>
                <a:cubicBezTo>
                  <a:pt x="4359427" y="2281220"/>
                  <a:pt x="4354098" y="2282161"/>
                  <a:pt x="4348521" y="2281745"/>
                </a:cubicBezTo>
                <a:cubicBezTo>
                  <a:pt x="4317350" y="2287255"/>
                  <a:pt x="4285468" y="2290213"/>
                  <a:pt x="4253094" y="2290736"/>
                </a:cubicBezTo>
                <a:lnTo>
                  <a:pt x="4235976" y="2292349"/>
                </a:lnTo>
                <a:lnTo>
                  <a:pt x="4235950" y="2291858"/>
                </a:lnTo>
                <a:lnTo>
                  <a:pt x="4235451" y="2291891"/>
                </a:lnTo>
                <a:cubicBezTo>
                  <a:pt x="4234885" y="2288119"/>
                  <a:pt x="4234858" y="2284333"/>
                  <a:pt x="4234858" y="2280541"/>
                </a:cubicBezTo>
                <a:cubicBezTo>
                  <a:pt x="4234858" y="2274903"/>
                  <a:pt x="4234916" y="2269279"/>
                  <a:pt x="4236228" y="2263693"/>
                </a:cubicBezTo>
                <a:cubicBezTo>
                  <a:pt x="4236186" y="2232611"/>
                  <a:pt x="4238636" y="2201969"/>
                  <a:pt x="4243692" y="2171962"/>
                </a:cubicBezTo>
                <a:lnTo>
                  <a:pt x="4244233" y="2165325"/>
                </a:lnTo>
                <a:cubicBezTo>
                  <a:pt x="4244401" y="2165320"/>
                  <a:pt x="4244571" y="2165315"/>
                  <a:pt x="4244738" y="2165262"/>
                </a:cubicBezTo>
                <a:cubicBezTo>
                  <a:pt x="4295015" y="1815167"/>
                  <a:pt x="4576054" y="1536596"/>
                  <a:pt x="4934904" y="1477664"/>
                </a:cubicBezTo>
                <a:lnTo>
                  <a:pt x="4935021" y="1476525"/>
                </a:lnTo>
                <a:cubicBezTo>
                  <a:pt x="4940330" y="1475523"/>
                  <a:pt x="4945658" y="1474582"/>
                  <a:pt x="4951234" y="1474998"/>
                </a:cubicBezTo>
                <a:cubicBezTo>
                  <a:pt x="4982417" y="1469485"/>
                  <a:pt x="5014310" y="1466527"/>
                  <a:pt x="5046695" y="1466004"/>
                </a:cubicBezTo>
                <a:close/>
                <a:moveTo>
                  <a:pt x="3385420" y="1464394"/>
                </a:moveTo>
                <a:lnTo>
                  <a:pt x="3402507" y="1466004"/>
                </a:lnTo>
                <a:cubicBezTo>
                  <a:pt x="3434893" y="1466527"/>
                  <a:pt x="3466785" y="1469485"/>
                  <a:pt x="3497969" y="1474998"/>
                </a:cubicBezTo>
                <a:cubicBezTo>
                  <a:pt x="3503545" y="1474582"/>
                  <a:pt x="3508873" y="1475523"/>
                  <a:pt x="3514181" y="1476525"/>
                </a:cubicBezTo>
                <a:lnTo>
                  <a:pt x="3514298" y="1477664"/>
                </a:lnTo>
                <a:cubicBezTo>
                  <a:pt x="3873149" y="1536596"/>
                  <a:pt x="4154188" y="1815167"/>
                  <a:pt x="4204464" y="2165262"/>
                </a:cubicBezTo>
                <a:cubicBezTo>
                  <a:pt x="4204632" y="2165315"/>
                  <a:pt x="4204801" y="2165320"/>
                  <a:pt x="4204970" y="2165325"/>
                </a:cubicBezTo>
                <a:lnTo>
                  <a:pt x="4205510" y="2171962"/>
                </a:lnTo>
                <a:cubicBezTo>
                  <a:pt x="4210567" y="2201969"/>
                  <a:pt x="4213016" y="2232611"/>
                  <a:pt x="4212974" y="2263693"/>
                </a:cubicBezTo>
                <a:cubicBezTo>
                  <a:pt x="4214286" y="2269279"/>
                  <a:pt x="4214345" y="2274903"/>
                  <a:pt x="4214345" y="2280541"/>
                </a:cubicBezTo>
                <a:cubicBezTo>
                  <a:pt x="4214345" y="2284333"/>
                  <a:pt x="4214318" y="2288119"/>
                  <a:pt x="4213752" y="2291891"/>
                </a:cubicBezTo>
                <a:lnTo>
                  <a:pt x="4213253" y="2291858"/>
                </a:lnTo>
                <a:lnTo>
                  <a:pt x="4213227" y="2292349"/>
                </a:lnTo>
                <a:lnTo>
                  <a:pt x="4196108" y="2290736"/>
                </a:lnTo>
                <a:cubicBezTo>
                  <a:pt x="4163734" y="2290213"/>
                  <a:pt x="4131854" y="2287255"/>
                  <a:pt x="4100682" y="2281745"/>
                </a:cubicBezTo>
                <a:cubicBezTo>
                  <a:pt x="4095105" y="2282161"/>
                  <a:pt x="4089776" y="2281220"/>
                  <a:pt x="4084465" y="2280217"/>
                </a:cubicBezTo>
                <a:lnTo>
                  <a:pt x="4084349" y="2279078"/>
                </a:lnTo>
                <a:cubicBezTo>
                  <a:pt x="3725498" y="2220146"/>
                  <a:pt x="3444459" y="1941574"/>
                  <a:pt x="3394183" y="1591480"/>
                </a:cubicBezTo>
                <a:cubicBezTo>
                  <a:pt x="3394016" y="1591427"/>
                  <a:pt x="3393847" y="1591423"/>
                  <a:pt x="3393678" y="1591418"/>
                </a:cubicBezTo>
                <a:lnTo>
                  <a:pt x="3393139" y="1584794"/>
                </a:lnTo>
                <a:cubicBezTo>
                  <a:pt x="3388081" y="1554782"/>
                  <a:pt x="3385630" y="1524133"/>
                  <a:pt x="3385672" y="1493044"/>
                </a:cubicBezTo>
                <a:cubicBezTo>
                  <a:pt x="3384360" y="1487460"/>
                  <a:pt x="3384302" y="1481838"/>
                  <a:pt x="3384302" y="1476202"/>
                </a:cubicBezTo>
                <a:lnTo>
                  <a:pt x="3384896" y="1464852"/>
                </a:lnTo>
                <a:lnTo>
                  <a:pt x="3385394" y="1464884"/>
                </a:lnTo>
                <a:close/>
                <a:moveTo>
                  <a:pt x="3371632" y="1464394"/>
                </a:moveTo>
                <a:lnTo>
                  <a:pt x="3371658" y="1464884"/>
                </a:lnTo>
                <a:lnTo>
                  <a:pt x="3372156" y="1464852"/>
                </a:lnTo>
                <a:lnTo>
                  <a:pt x="3372750" y="1476202"/>
                </a:lnTo>
                <a:cubicBezTo>
                  <a:pt x="3372750" y="1481838"/>
                  <a:pt x="3372691" y="1487460"/>
                  <a:pt x="3371379" y="1493044"/>
                </a:cubicBezTo>
                <a:cubicBezTo>
                  <a:pt x="3371421" y="1524133"/>
                  <a:pt x="3368971" y="1554782"/>
                  <a:pt x="3363912" y="1584794"/>
                </a:cubicBezTo>
                <a:lnTo>
                  <a:pt x="3363374" y="1591418"/>
                </a:lnTo>
                <a:cubicBezTo>
                  <a:pt x="3363204" y="1591423"/>
                  <a:pt x="3363036" y="1591427"/>
                  <a:pt x="3362868" y="1591480"/>
                </a:cubicBezTo>
                <a:cubicBezTo>
                  <a:pt x="3312593" y="1941574"/>
                  <a:pt x="3031554" y="2220146"/>
                  <a:pt x="2672703" y="2279078"/>
                </a:cubicBezTo>
                <a:lnTo>
                  <a:pt x="2672586" y="2280217"/>
                </a:lnTo>
                <a:cubicBezTo>
                  <a:pt x="2667276" y="2281220"/>
                  <a:pt x="2661947" y="2282161"/>
                  <a:pt x="2656370" y="2281745"/>
                </a:cubicBezTo>
                <a:cubicBezTo>
                  <a:pt x="2625198" y="2287255"/>
                  <a:pt x="2593318" y="2290213"/>
                  <a:pt x="2560943" y="2290736"/>
                </a:cubicBezTo>
                <a:lnTo>
                  <a:pt x="2543825" y="2292349"/>
                </a:lnTo>
                <a:lnTo>
                  <a:pt x="2543799" y="2291858"/>
                </a:lnTo>
                <a:lnTo>
                  <a:pt x="2543300" y="2291891"/>
                </a:lnTo>
                <a:cubicBezTo>
                  <a:pt x="2542734" y="2288119"/>
                  <a:pt x="2542707" y="2284333"/>
                  <a:pt x="2542707" y="2280541"/>
                </a:cubicBezTo>
                <a:cubicBezTo>
                  <a:pt x="2542707" y="2274903"/>
                  <a:pt x="2542765" y="2269279"/>
                  <a:pt x="2544077" y="2263693"/>
                </a:cubicBezTo>
                <a:cubicBezTo>
                  <a:pt x="2544035" y="2232611"/>
                  <a:pt x="2546485" y="2201969"/>
                  <a:pt x="2551541" y="2171962"/>
                </a:cubicBezTo>
                <a:lnTo>
                  <a:pt x="2552082" y="2165325"/>
                </a:lnTo>
                <a:cubicBezTo>
                  <a:pt x="2552250" y="2165320"/>
                  <a:pt x="2552420" y="2165315"/>
                  <a:pt x="2552587" y="2165262"/>
                </a:cubicBezTo>
                <a:cubicBezTo>
                  <a:pt x="2602864" y="1815167"/>
                  <a:pt x="2883903" y="1536596"/>
                  <a:pt x="3242753" y="1477664"/>
                </a:cubicBezTo>
                <a:lnTo>
                  <a:pt x="3242870" y="1476525"/>
                </a:lnTo>
                <a:cubicBezTo>
                  <a:pt x="3248179" y="1475523"/>
                  <a:pt x="3253507" y="1474582"/>
                  <a:pt x="3259083" y="1474998"/>
                </a:cubicBezTo>
                <a:cubicBezTo>
                  <a:pt x="3290266" y="1469485"/>
                  <a:pt x="3322159" y="1466527"/>
                  <a:pt x="3354544" y="1466004"/>
                </a:cubicBezTo>
                <a:close/>
                <a:moveTo>
                  <a:pt x="1693269" y="1464394"/>
                </a:moveTo>
                <a:lnTo>
                  <a:pt x="1710356" y="1466004"/>
                </a:lnTo>
                <a:cubicBezTo>
                  <a:pt x="1742742" y="1466527"/>
                  <a:pt x="1774634" y="1469485"/>
                  <a:pt x="1805818" y="1474998"/>
                </a:cubicBezTo>
                <a:cubicBezTo>
                  <a:pt x="1811394" y="1474582"/>
                  <a:pt x="1816722" y="1475523"/>
                  <a:pt x="1822030" y="1476525"/>
                </a:cubicBezTo>
                <a:lnTo>
                  <a:pt x="1822148" y="1477664"/>
                </a:lnTo>
                <a:cubicBezTo>
                  <a:pt x="2180998" y="1536596"/>
                  <a:pt x="2462037" y="1815167"/>
                  <a:pt x="2512313" y="2165262"/>
                </a:cubicBezTo>
                <a:cubicBezTo>
                  <a:pt x="2512481" y="2165315"/>
                  <a:pt x="2512650" y="2165320"/>
                  <a:pt x="2512819" y="2165325"/>
                </a:cubicBezTo>
                <a:lnTo>
                  <a:pt x="2513359" y="2171962"/>
                </a:lnTo>
                <a:cubicBezTo>
                  <a:pt x="2518416" y="2201969"/>
                  <a:pt x="2520865" y="2232611"/>
                  <a:pt x="2520823" y="2263693"/>
                </a:cubicBezTo>
                <a:cubicBezTo>
                  <a:pt x="2522135" y="2269279"/>
                  <a:pt x="2522194" y="2274903"/>
                  <a:pt x="2522194" y="2280541"/>
                </a:cubicBezTo>
                <a:cubicBezTo>
                  <a:pt x="2522194" y="2284333"/>
                  <a:pt x="2522167" y="2288119"/>
                  <a:pt x="2521601" y="2291891"/>
                </a:cubicBezTo>
                <a:lnTo>
                  <a:pt x="2521102" y="2291858"/>
                </a:lnTo>
                <a:lnTo>
                  <a:pt x="2521076" y="2292349"/>
                </a:lnTo>
                <a:lnTo>
                  <a:pt x="2503957" y="2290736"/>
                </a:lnTo>
                <a:cubicBezTo>
                  <a:pt x="2471583" y="2290213"/>
                  <a:pt x="2439703" y="2287255"/>
                  <a:pt x="2408531" y="2281745"/>
                </a:cubicBezTo>
                <a:cubicBezTo>
                  <a:pt x="2402954" y="2282161"/>
                  <a:pt x="2397625" y="2281220"/>
                  <a:pt x="2392314" y="2280217"/>
                </a:cubicBezTo>
                <a:lnTo>
                  <a:pt x="2392198" y="2279078"/>
                </a:lnTo>
                <a:cubicBezTo>
                  <a:pt x="2033347" y="2220146"/>
                  <a:pt x="1752308" y="1941574"/>
                  <a:pt x="1702032" y="1591480"/>
                </a:cubicBezTo>
                <a:cubicBezTo>
                  <a:pt x="1701865" y="1591427"/>
                  <a:pt x="1701696" y="1591423"/>
                  <a:pt x="1701527" y="1591418"/>
                </a:cubicBezTo>
                <a:lnTo>
                  <a:pt x="1700989" y="1584794"/>
                </a:lnTo>
                <a:cubicBezTo>
                  <a:pt x="1695930" y="1554782"/>
                  <a:pt x="1693479" y="1524133"/>
                  <a:pt x="1693521" y="1493044"/>
                </a:cubicBezTo>
                <a:cubicBezTo>
                  <a:pt x="1692209" y="1487460"/>
                  <a:pt x="1692151" y="1481838"/>
                  <a:pt x="1692151" y="1476202"/>
                </a:cubicBezTo>
                <a:lnTo>
                  <a:pt x="1692745" y="1464852"/>
                </a:lnTo>
                <a:lnTo>
                  <a:pt x="1693243" y="1464884"/>
                </a:lnTo>
                <a:close/>
                <a:moveTo>
                  <a:pt x="1679481" y="1464394"/>
                </a:moveTo>
                <a:lnTo>
                  <a:pt x="1679507" y="1464884"/>
                </a:lnTo>
                <a:lnTo>
                  <a:pt x="1680005" y="1464852"/>
                </a:lnTo>
                <a:lnTo>
                  <a:pt x="1680599" y="1476202"/>
                </a:lnTo>
                <a:cubicBezTo>
                  <a:pt x="1680599" y="1481838"/>
                  <a:pt x="1680540" y="1487460"/>
                  <a:pt x="1679228" y="1493044"/>
                </a:cubicBezTo>
                <a:cubicBezTo>
                  <a:pt x="1679270" y="1524133"/>
                  <a:pt x="1676820" y="1554782"/>
                  <a:pt x="1671761" y="1584794"/>
                </a:cubicBezTo>
                <a:lnTo>
                  <a:pt x="1671223" y="1591418"/>
                </a:lnTo>
                <a:cubicBezTo>
                  <a:pt x="1671053" y="1591423"/>
                  <a:pt x="1670885" y="1591427"/>
                  <a:pt x="1670717" y="1591480"/>
                </a:cubicBezTo>
                <a:cubicBezTo>
                  <a:pt x="1620442" y="1941574"/>
                  <a:pt x="1339403" y="2220146"/>
                  <a:pt x="980552" y="2279078"/>
                </a:cubicBezTo>
                <a:lnTo>
                  <a:pt x="980435" y="2280217"/>
                </a:lnTo>
                <a:cubicBezTo>
                  <a:pt x="975125" y="2281220"/>
                  <a:pt x="969796" y="2282161"/>
                  <a:pt x="964219" y="2281745"/>
                </a:cubicBezTo>
                <a:cubicBezTo>
                  <a:pt x="933047" y="2287255"/>
                  <a:pt x="901167" y="2290213"/>
                  <a:pt x="868792" y="2290736"/>
                </a:cubicBezTo>
                <a:lnTo>
                  <a:pt x="851674" y="2292349"/>
                </a:lnTo>
                <a:lnTo>
                  <a:pt x="851648" y="2291858"/>
                </a:lnTo>
                <a:lnTo>
                  <a:pt x="851149" y="2291891"/>
                </a:lnTo>
                <a:cubicBezTo>
                  <a:pt x="850583" y="2288119"/>
                  <a:pt x="850556" y="2284333"/>
                  <a:pt x="850556" y="2280541"/>
                </a:cubicBezTo>
                <a:cubicBezTo>
                  <a:pt x="850556" y="2274903"/>
                  <a:pt x="850614" y="2269279"/>
                  <a:pt x="851926" y="2263693"/>
                </a:cubicBezTo>
                <a:cubicBezTo>
                  <a:pt x="851884" y="2232611"/>
                  <a:pt x="854334" y="2201969"/>
                  <a:pt x="859390" y="2171962"/>
                </a:cubicBezTo>
                <a:lnTo>
                  <a:pt x="859931" y="2165325"/>
                </a:lnTo>
                <a:cubicBezTo>
                  <a:pt x="860099" y="2165320"/>
                  <a:pt x="860269" y="2165315"/>
                  <a:pt x="860436" y="2165262"/>
                </a:cubicBezTo>
                <a:cubicBezTo>
                  <a:pt x="910713" y="1815167"/>
                  <a:pt x="1191752" y="1536596"/>
                  <a:pt x="1550602" y="1477664"/>
                </a:cubicBezTo>
                <a:lnTo>
                  <a:pt x="1550719" y="1476525"/>
                </a:lnTo>
                <a:cubicBezTo>
                  <a:pt x="1556028" y="1475523"/>
                  <a:pt x="1561356" y="1474582"/>
                  <a:pt x="1566932" y="1474998"/>
                </a:cubicBezTo>
                <a:cubicBezTo>
                  <a:pt x="1598115" y="1469485"/>
                  <a:pt x="1630008" y="1466527"/>
                  <a:pt x="1662393" y="1466004"/>
                </a:cubicBezTo>
                <a:close/>
                <a:moveTo>
                  <a:pt x="1118" y="1464394"/>
                </a:moveTo>
                <a:lnTo>
                  <a:pt x="18205" y="1466004"/>
                </a:lnTo>
                <a:cubicBezTo>
                  <a:pt x="50591" y="1466527"/>
                  <a:pt x="82483" y="1469485"/>
                  <a:pt x="113667" y="1474998"/>
                </a:cubicBezTo>
                <a:cubicBezTo>
                  <a:pt x="119243" y="1474582"/>
                  <a:pt x="124571" y="1475523"/>
                  <a:pt x="129879" y="1476525"/>
                </a:cubicBezTo>
                <a:lnTo>
                  <a:pt x="129997" y="1477664"/>
                </a:lnTo>
                <a:cubicBezTo>
                  <a:pt x="488847" y="1536596"/>
                  <a:pt x="769886" y="1815167"/>
                  <a:pt x="820162" y="2165262"/>
                </a:cubicBezTo>
                <a:cubicBezTo>
                  <a:pt x="820330" y="2165315"/>
                  <a:pt x="820499" y="2165320"/>
                  <a:pt x="820668" y="2165325"/>
                </a:cubicBezTo>
                <a:lnTo>
                  <a:pt x="821208" y="2171962"/>
                </a:lnTo>
                <a:cubicBezTo>
                  <a:pt x="826265" y="2201969"/>
                  <a:pt x="828714" y="2232611"/>
                  <a:pt x="828672" y="2263693"/>
                </a:cubicBezTo>
                <a:cubicBezTo>
                  <a:pt x="829984" y="2269279"/>
                  <a:pt x="830043" y="2274903"/>
                  <a:pt x="830043" y="2280541"/>
                </a:cubicBezTo>
                <a:cubicBezTo>
                  <a:pt x="830043" y="2284333"/>
                  <a:pt x="830016" y="2288119"/>
                  <a:pt x="829450" y="2291891"/>
                </a:cubicBezTo>
                <a:lnTo>
                  <a:pt x="828951" y="2291858"/>
                </a:lnTo>
                <a:lnTo>
                  <a:pt x="828925" y="2292349"/>
                </a:lnTo>
                <a:lnTo>
                  <a:pt x="811806" y="2290736"/>
                </a:lnTo>
                <a:cubicBezTo>
                  <a:pt x="779432" y="2290213"/>
                  <a:pt x="747552" y="2287255"/>
                  <a:pt x="716380" y="2281745"/>
                </a:cubicBezTo>
                <a:cubicBezTo>
                  <a:pt x="710803" y="2282161"/>
                  <a:pt x="705474" y="2281220"/>
                  <a:pt x="700163" y="2280217"/>
                </a:cubicBezTo>
                <a:lnTo>
                  <a:pt x="700047" y="2279078"/>
                </a:lnTo>
                <a:cubicBezTo>
                  <a:pt x="341196" y="2220146"/>
                  <a:pt x="60157" y="1941574"/>
                  <a:pt x="9881" y="1591480"/>
                </a:cubicBezTo>
                <a:cubicBezTo>
                  <a:pt x="9714" y="1591427"/>
                  <a:pt x="9545" y="1591423"/>
                  <a:pt x="9376" y="1591418"/>
                </a:cubicBezTo>
                <a:lnTo>
                  <a:pt x="8837" y="1584794"/>
                </a:lnTo>
                <a:cubicBezTo>
                  <a:pt x="3779" y="1554782"/>
                  <a:pt x="1328" y="1524133"/>
                  <a:pt x="1370" y="1493044"/>
                </a:cubicBezTo>
                <a:cubicBezTo>
                  <a:pt x="58" y="1487460"/>
                  <a:pt x="0" y="1481838"/>
                  <a:pt x="0" y="1476202"/>
                </a:cubicBezTo>
                <a:lnTo>
                  <a:pt x="594" y="1464852"/>
                </a:lnTo>
                <a:lnTo>
                  <a:pt x="1092" y="1464884"/>
                </a:lnTo>
                <a:close/>
                <a:moveTo>
                  <a:pt x="7762529" y="750600"/>
                </a:moveTo>
                <a:cubicBezTo>
                  <a:pt x="7815805" y="1021506"/>
                  <a:pt x="8030648" y="1236303"/>
                  <a:pt x="8305838" y="1295446"/>
                </a:cubicBezTo>
                <a:cubicBezTo>
                  <a:pt x="8252563" y="1024540"/>
                  <a:pt x="8037719" y="809743"/>
                  <a:pt x="7762529" y="750600"/>
                </a:cubicBezTo>
                <a:close/>
                <a:moveTo>
                  <a:pt x="7455280" y="750600"/>
                </a:moveTo>
                <a:cubicBezTo>
                  <a:pt x="7180090" y="809743"/>
                  <a:pt x="6965246" y="1024540"/>
                  <a:pt x="6911971" y="1295446"/>
                </a:cubicBezTo>
                <a:cubicBezTo>
                  <a:pt x="7187161" y="1236303"/>
                  <a:pt x="7402004" y="1021506"/>
                  <a:pt x="7455280" y="750600"/>
                </a:cubicBezTo>
                <a:close/>
                <a:moveTo>
                  <a:pt x="6070378" y="750600"/>
                </a:moveTo>
                <a:cubicBezTo>
                  <a:pt x="6123654" y="1021506"/>
                  <a:pt x="6338497" y="1236303"/>
                  <a:pt x="6613687" y="1295446"/>
                </a:cubicBezTo>
                <a:cubicBezTo>
                  <a:pt x="6560412" y="1024540"/>
                  <a:pt x="6345568" y="809743"/>
                  <a:pt x="6070378" y="750600"/>
                </a:cubicBezTo>
                <a:close/>
                <a:moveTo>
                  <a:pt x="5763129" y="750600"/>
                </a:moveTo>
                <a:cubicBezTo>
                  <a:pt x="5487939" y="809743"/>
                  <a:pt x="5273095" y="1024540"/>
                  <a:pt x="5219820" y="1295446"/>
                </a:cubicBezTo>
                <a:cubicBezTo>
                  <a:pt x="5495010" y="1236303"/>
                  <a:pt x="5709853" y="1021506"/>
                  <a:pt x="5763129" y="750600"/>
                </a:cubicBezTo>
                <a:close/>
                <a:moveTo>
                  <a:pt x="4378227" y="750600"/>
                </a:moveTo>
                <a:cubicBezTo>
                  <a:pt x="4431503" y="1021506"/>
                  <a:pt x="4646346" y="1236303"/>
                  <a:pt x="4921536" y="1295446"/>
                </a:cubicBezTo>
                <a:cubicBezTo>
                  <a:pt x="4868261" y="1024540"/>
                  <a:pt x="4653417" y="809743"/>
                  <a:pt x="4378227" y="750600"/>
                </a:cubicBezTo>
                <a:close/>
                <a:moveTo>
                  <a:pt x="4070978" y="750600"/>
                </a:moveTo>
                <a:cubicBezTo>
                  <a:pt x="3795788" y="809743"/>
                  <a:pt x="3580944" y="1024540"/>
                  <a:pt x="3527669" y="1295446"/>
                </a:cubicBezTo>
                <a:cubicBezTo>
                  <a:pt x="3802859" y="1236303"/>
                  <a:pt x="4017702" y="1021506"/>
                  <a:pt x="4070978" y="750600"/>
                </a:cubicBezTo>
                <a:close/>
                <a:moveTo>
                  <a:pt x="2686076" y="750600"/>
                </a:moveTo>
                <a:cubicBezTo>
                  <a:pt x="2739352" y="1021506"/>
                  <a:pt x="2954195" y="1236303"/>
                  <a:pt x="3229385" y="1295446"/>
                </a:cubicBezTo>
                <a:cubicBezTo>
                  <a:pt x="3176110" y="1024540"/>
                  <a:pt x="2961266" y="809743"/>
                  <a:pt x="2686076" y="750600"/>
                </a:cubicBezTo>
                <a:close/>
                <a:moveTo>
                  <a:pt x="2378827" y="750600"/>
                </a:moveTo>
                <a:cubicBezTo>
                  <a:pt x="2103637" y="809743"/>
                  <a:pt x="1888793" y="1024540"/>
                  <a:pt x="1835518" y="1295446"/>
                </a:cubicBezTo>
                <a:cubicBezTo>
                  <a:pt x="2110708" y="1236303"/>
                  <a:pt x="2325551" y="1021506"/>
                  <a:pt x="2378827" y="750600"/>
                </a:cubicBezTo>
                <a:close/>
                <a:moveTo>
                  <a:pt x="993925" y="750600"/>
                </a:moveTo>
                <a:cubicBezTo>
                  <a:pt x="1047201" y="1021506"/>
                  <a:pt x="1262044" y="1236303"/>
                  <a:pt x="1537234" y="1295446"/>
                </a:cubicBezTo>
                <a:cubicBezTo>
                  <a:pt x="1483959" y="1024540"/>
                  <a:pt x="1269115" y="809743"/>
                  <a:pt x="993925" y="750600"/>
                </a:cubicBezTo>
                <a:close/>
                <a:moveTo>
                  <a:pt x="686676" y="750600"/>
                </a:moveTo>
                <a:cubicBezTo>
                  <a:pt x="411486" y="809743"/>
                  <a:pt x="196642" y="1024540"/>
                  <a:pt x="143367" y="1295446"/>
                </a:cubicBezTo>
                <a:cubicBezTo>
                  <a:pt x="418557" y="1236303"/>
                  <a:pt x="633400" y="1021506"/>
                  <a:pt x="686676" y="750600"/>
                </a:cubicBezTo>
                <a:close/>
                <a:moveTo>
                  <a:pt x="9139239" y="624486"/>
                </a:moveTo>
                <a:lnTo>
                  <a:pt x="9139239" y="752995"/>
                </a:lnTo>
                <a:lnTo>
                  <a:pt x="9047261" y="779881"/>
                </a:lnTo>
                <a:cubicBezTo>
                  <a:pt x="8821055" y="864319"/>
                  <a:pt x="8650738" y="1058403"/>
                  <a:pt x="8604122" y="1295446"/>
                </a:cubicBezTo>
                <a:cubicBezTo>
                  <a:pt x="8844913" y="1243696"/>
                  <a:pt x="9039501" y="1072773"/>
                  <a:pt x="9120077" y="849365"/>
                </a:cubicBezTo>
                <a:lnTo>
                  <a:pt x="9139239" y="780178"/>
                </a:lnTo>
                <a:lnTo>
                  <a:pt x="9139239" y="1085737"/>
                </a:lnTo>
                <a:lnTo>
                  <a:pt x="9135069" y="1092549"/>
                </a:lnTo>
                <a:cubicBezTo>
                  <a:pt x="9008919" y="1266178"/>
                  <a:pt x="8815033" y="1389778"/>
                  <a:pt x="8590751" y="1426902"/>
                </a:cubicBezTo>
                <a:lnTo>
                  <a:pt x="8590635" y="1428050"/>
                </a:lnTo>
                <a:cubicBezTo>
                  <a:pt x="8585324" y="1429061"/>
                  <a:pt x="8579995" y="1430009"/>
                  <a:pt x="8574418" y="1429590"/>
                </a:cubicBezTo>
                <a:cubicBezTo>
                  <a:pt x="8543246" y="1435144"/>
                  <a:pt x="8511366" y="1438125"/>
                  <a:pt x="8478991" y="1438652"/>
                </a:cubicBezTo>
                <a:lnTo>
                  <a:pt x="8461873" y="1440278"/>
                </a:lnTo>
                <a:lnTo>
                  <a:pt x="8461847" y="1439783"/>
                </a:lnTo>
                <a:lnTo>
                  <a:pt x="8461348" y="1439816"/>
                </a:lnTo>
                <a:cubicBezTo>
                  <a:pt x="8460782" y="1436014"/>
                  <a:pt x="8460755" y="1432198"/>
                  <a:pt x="8460755" y="1428376"/>
                </a:cubicBezTo>
                <a:cubicBezTo>
                  <a:pt x="8460755" y="1422694"/>
                  <a:pt x="8460814" y="1417025"/>
                  <a:pt x="8462126" y="1411395"/>
                </a:cubicBezTo>
                <a:cubicBezTo>
                  <a:pt x="8462083" y="1380067"/>
                  <a:pt x="8464533" y="1349182"/>
                  <a:pt x="8469590" y="1318938"/>
                </a:cubicBezTo>
                <a:lnTo>
                  <a:pt x="8470130" y="1312248"/>
                </a:lnTo>
                <a:cubicBezTo>
                  <a:pt x="8470299" y="1312243"/>
                  <a:pt x="8470468" y="1312238"/>
                  <a:pt x="8470636" y="1312185"/>
                </a:cubicBezTo>
                <a:cubicBezTo>
                  <a:pt x="8514628" y="1003427"/>
                  <a:pt x="8735297" y="749863"/>
                  <a:pt x="9030178" y="651504"/>
                </a:cubicBezTo>
                <a:close/>
                <a:moveTo>
                  <a:pt x="7620280" y="605769"/>
                </a:moveTo>
                <a:lnTo>
                  <a:pt x="7637367" y="607392"/>
                </a:lnTo>
                <a:cubicBezTo>
                  <a:pt x="7669753" y="607919"/>
                  <a:pt x="7701646" y="610900"/>
                  <a:pt x="7732829" y="616457"/>
                </a:cubicBezTo>
                <a:cubicBezTo>
                  <a:pt x="7738405" y="616038"/>
                  <a:pt x="7743733" y="616986"/>
                  <a:pt x="7749042" y="617996"/>
                </a:cubicBezTo>
                <a:lnTo>
                  <a:pt x="7749159" y="619144"/>
                </a:lnTo>
                <a:cubicBezTo>
                  <a:pt x="8108009" y="678542"/>
                  <a:pt x="8389048" y="959319"/>
                  <a:pt x="8439324" y="1312185"/>
                </a:cubicBezTo>
                <a:cubicBezTo>
                  <a:pt x="8439492" y="1312238"/>
                  <a:pt x="8439661" y="1312243"/>
                  <a:pt x="8439830" y="1312248"/>
                </a:cubicBezTo>
                <a:lnTo>
                  <a:pt x="8440370" y="1318938"/>
                </a:lnTo>
                <a:cubicBezTo>
                  <a:pt x="8445427" y="1349182"/>
                  <a:pt x="8447877" y="1380067"/>
                  <a:pt x="8447834" y="1411395"/>
                </a:cubicBezTo>
                <a:cubicBezTo>
                  <a:pt x="8449146" y="1417025"/>
                  <a:pt x="8449205" y="1422694"/>
                  <a:pt x="8449205" y="1428376"/>
                </a:cubicBezTo>
                <a:cubicBezTo>
                  <a:pt x="8449205" y="1432198"/>
                  <a:pt x="8449178" y="1436014"/>
                  <a:pt x="8448612" y="1439816"/>
                </a:cubicBezTo>
                <a:lnTo>
                  <a:pt x="8448113" y="1439783"/>
                </a:lnTo>
                <a:lnTo>
                  <a:pt x="8448087" y="1440278"/>
                </a:lnTo>
                <a:lnTo>
                  <a:pt x="8430969" y="1438652"/>
                </a:lnTo>
                <a:cubicBezTo>
                  <a:pt x="8398594" y="1438125"/>
                  <a:pt x="8366714" y="1435144"/>
                  <a:pt x="8335542" y="1429590"/>
                </a:cubicBezTo>
                <a:cubicBezTo>
                  <a:pt x="8329965" y="1430009"/>
                  <a:pt x="8324636" y="1429061"/>
                  <a:pt x="8319325" y="1428050"/>
                </a:cubicBezTo>
                <a:lnTo>
                  <a:pt x="8319209" y="1426902"/>
                </a:lnTo>
                <a:cubicBezTo>
                  <a:pt x="7960358" y="1367503"/>
                  <a:pt x="7679319" y="1086726"/>
                  <a:pt x="7629044" y="733861"/>
                </a:cubicBezTo>
                <a:cubicBezTo>
                  <a:pt x="7628876" y="733808"/>
                  <a:pt x="7628708" y="733803"/>
                  <a:pt x="7628538" y="733798"/>
                </a:cubicBezTo>
                <a:lnTo>
                  <a:pt x="7628000" y="727122"/>
                </a:lnTo>
                <a:cubicBezTo>
                  <a:pt x="7622941" y="696872"/>
                  <a:pt x="7620490" y="665981"/>
                  <a:pt x="7620533" y="634646"/>
                </a:cubicBezTo>
                <a:cubicBezTo>
                  <a:pt x="7619221" y="629018"/>
                  <a:pt x="7619162" y="623351"/>
                  <a:pt x="7619162" y="617670"/>
                </a:cubicBezTo>
                <a:lnTo>
                  <a:pt x="7619756" y="606230"/>
                </a:lnTo>
                <a:lnTo>
                  <a:pt x="7620254" y="606263"/>
                </a:lnTo>
                <a:close/>
                <a:moveTo>
                  <a:pt x="7597529" y="605769"/>
                </a:moveTo>
                <a:lnTo>
                  <a:pt x="7597555" y="606263"/>
                </a:lnTo>
                <a:lnTo>
                  <a:pt x="7598053" y="606230"/>
                </a:lnTo>
                <a:lnTo>
                  <a:pt x="7598647" y="617670"/>
                </a:lnTo>
                <a:cubicBezTo>
                  <a:pt x="7598647" y="623351"/>
                  <a:pt x="7598588" y="629018"/>
                  <a:pt x="7597276" y="634646"/>
                </a:cubicBezTo>
                <a:cubicBezTo>
                  <a:pt x="7597319" y="665981"/>
                  <a:pt x="7594868" y="696872"/>
                  <a:pt x="7589809" y="727122"/>
                </a:cubicBezTo>
                <a:lnTo>
                  <a:pt x="7589271" y="733798"/>
                </a:lnTo>
                <a:cubicBezTo>
                  <a:pt x="7589101" y="733803"/>
                  <a:pt x="7588933" y="733808"/>
                  <a:pt x="7588765" y="733861"/>
                </a:cubicBezTo>
                <a:cubicBezTo>
                  <a:pt x="7538490" y="1086726"/>
                  <a:pt x="7257451" y="1367503"/>
                  <a:pt x="6898600" y="1426902"/>
                </a:cubicBezTo>
                <a:lnTo>
                  <a:pt x="6898484" y="1428050"/>
                </a:lnTo>
                <a:cubicBezTo>
                  <a:pt x="6893173" y="1429061"/>
                  <a:pt x="6887844" y="1430009"/>
                  <a:pt x="6882267" y="1429590"/>
                </a:cubicBezTo>
                <a:cubicBezTo>
                  <a:pt x="6851095" y="1435144"/>
                  <a:pt x="6819215" y="1438125"/>
                  <a:pt x="6786841" y="1438652"/>
                </a:cubicBezTo>
                <a:lnTo>
                  <a:pt x="6769722" y="1440278"/>
                </a:lnTo>
                <a:lnTo>
                  <a:pt x="6769696" y="1439783"/>
                </a:lnTo>
                <a:lnTo>
                  <a:pt x="6769197" y="1439816"/>
                </a:lnTo>
                <a:cubicBezTo>
                  <a:pt x="6768631" y="1436014"/>
                  <a:pt x="6768604" y="1432198"/>
                  <a:pt x="6768604" y="1428376"/>
                </a:cubicBezTo>
                <a:cubicBezTo>
                  <a:pt x="6768604" y="1422694"/>
                  <a:pt x="6768663" y="1417025"/>
                  <a:pt x="6769975" y="1411395"/>
                </a:cubicBezTo>
                <a:cubicBezTo>
                  <a:pt x="6769933" y="1380067"/>
                  <a:pt x="6772382" y="1349182"/>
                  <a:pt x="6777439" y="1318938"/>
                </a:cubicBezTo>
                <a:lnTo>
                  <a:pt x="6777979" y="1312248"/>
                </a:lnTo>
                <a:cubicBezTo>
                  <a:pt x="6778148" y="1312243"/>
                  <a:pt x="6778317" y="1312238"/>
                  <a:pt x="6778485" y="1312185"/>
                </a:cubicBezTo>
                <a:cubicBezTo>
                  <a:pt x="6828761" y="959319"/>
                  <a:pt x="7109800" y="678542"/>
                  <a:pt x="7468650" y="619144"/>
                </a:cubicBezTo>
                <a:lnTo>
                  <a:pt x="7468767" y="617996"/>
                </a:lnTo>
                <a:cubicBezTo>
                  <a:pt x="7474076" y="616986"/>
                  <a:pt x="7479404" y="616038"/>
                  <a:pt x="7484980" y="616457"/>
                </a:cubicBezTo>
                <a:cubicBezTo>
                  <a:pt x="7516163" y="610900"/>
                  <a:pt x="7548056" y="607919"/>
                  <a:pt x="7580442" y="607392"/>
                </a:cubicBezTo>
                <a:close/>
                <a:moveTo>
                  <a:pt x="5928129" y="605769"/>
                </a:moveTo>
                <a:lnTo>
                  <a:pt x="5945217" y="607392"/>
                </a:lnTo>
                <a:cubicBezTo>
                  <a:pt x="5977602" y="607919"/>
                  <a:pt x="6009495" y="610900"/>
                  <a:pt x="6040678" y="616457"/>
                </a:cubicBezTo>
                <a:cubicBezTo>
                  <a:pt x="6046254" y="616038"/>
                  <a:pt x="6051582" y="616986"/>
                  <a:pt x="6056891" y="617996"/>
                </a:cubicBezTo>
                <a:lnTo>
                  <a:pt x="6057008" y="619144"/>
                </a:lnTo>
                <a:cubicBezTo>
                  <a:pt x="6415858" y="678542"/>
                  <a:pt x="6696897" y="959319"/>
                  <a:pt x="6747174" y="1312185"/>
                </a:cubicBezTo>
                <a:cubicBezTo>
                  <a:pt x="6747341" y="1312238"/>
                  <a:pt x="6747511" y="1312243"/>
                  <a:pt x="6747679" y="1312248"/>
                </a:cubicBezTo>
                <a:lnTo>
                  <a:pt x="6748220" y="1318938"/>
                </a:lnTo>
                <a:cubicBezTo>
                  <a:pt x="6753276" y="1349182"/>
                  <a:pt x="6755726" y="1380067"/>
                  <a:pt x="6755684" y="1411395"/>
                </a:cubicBezTo>
                <a:cubicBezTo>
                  <a:pt x="6756996" y="1417025"/>
                  <a:pt x="6757054" y="1422694"/>
                  <a:pt x="6757054" y="1428376"/>
                </a:cubicBezTo>
                <a:cubicBezTo>
                  <a:pt x="6757054" y="1432198"/>
                  <a:pt x="6757027" y="1436014"/>
                  <a:pt x="6756461" y="1439816"/>
                </a:cubicBezTo>
                <a:lnTo>
                  <a:pt x="6755962" y="1439783"/>
                </a:lnTo>
                <a:lnTo>
                  <a:pt x="6755936" y="1440278"/>
                </a:lnTo>
                <a:lnTo>
                  <a:pt x="6738818" y="1438652"/>
                </a:lnTo>
                <a:cubicBezTo>
                  <a:pt x="6706444" y="1438125"/>
                  <a:pt x="6674563" y="1435144"/>
                  <a:pt x="6643391" y="1429590"/>
                </a:cubicBezTo>
                <a:cubicBezTo>
                  <a:pt x="6637814" y="1430009"/>
                  <a:pt x="6632485" y="1429061"/>
                  <a:pt x="6627175" y="1428050"/>
                </a:cubicBezTo>
                <a:lnTo>
                  <a:pt x="6627059" y="1426902"/>
                </a:lnTo>
                <a:cubicBezTo>
                  <a:pt x="6268207" y="1367503"/>
                  <a:pt x="5987168" y="1086726"/>
                  <a:pt x="5936893" y="733861"/>
                </a:cubicBezTo>
                <a:cubicBezTo>
                  <a:pt x="5936725" y="733808"/>
                  <a:pt x="5936557" y="733803"/>
                  <a:pt x="5936387" y="733798"/>
                </a:cubicBezTo>
                <a:lnTo>
                  <a:pt x="5935849" y="727122"/>
                </a:lnTo>
                <a:cubicBezTo>
                  <a:pt x="5930790" y="696872"/>
                  <a:pt x="5928340" y="665981"/>
                  <a:pt x="5928382" y="634646"/>
                </a:cubicBezTo>
                <a:cubicBezTo>
                  <a:pt x="5927070" y="629018"/>
                  <a:pt x="5927011" y="623351"/>
                  <a:pt x="5927011" y="617670"/>
                </a:cubicBezTo>
                <a:lnTo>
                  <a:pt x="5927605" y="606230"/>
                </a:lnTo>
                <a:lnTo>
                  <a:pt x="5928103" y="606263"/>
                </a:lnTo>
                <a:close/>
                <a:moveTo>
                  <a:pt x="5905378" y="605769"/>
                </a:moveTo>
                <a:lnTo>
                  <a:pt x="5905404" y="606263"/>
                </a:lnTo>
                <a:lnTo>
                  <a:pt x="5905902" y="606230"/>
                </a:lnTo>
                <a:lnTo>
                  <a:pt x="5906496" y="617670"/>
                </a:lnTo>
                <a:cubicBezTo>
                  <a:pt x="5906496" y="623351"/>
                  <a:pt x="5906438" y="629018"/>
                  <a:pt x="5905126" y="634646"/>
                </a:cubicBezTo>
                <a:cubicBezTo>
                  <a:pt x="5905168" y="665981"/>
                  <a:pt x="5902717" y="696872"/>
                  <a:pt x="5897659" y="727122"/>
                </a:cubicBezTo>
                <a:lnTo>
                  <a:pt x="5897120" y="733798"/>
                </a:lnTo>
                <a:cubicBezTo>
                  <a:pt x="5896951" y="733803"/>
                  <a:pt x="5896782" y="733808"/>
                  <a:pt x="5896615" y="733861"/>
                </a:cubicBezTo>
                <a:cubicBezTo>
                  <a:pt x="5846339" y="1086726"/>
                  <a:pt x="5565300" y="1367503"/>
                  <a:pt x="5206449" y="1426902"/>
                </a:cubicBezTo>
                <a:lnTo>
                  <a:pt x="5206334" y="1428050"/>
                </a:lnTo>
                <a:cubicBezTo>
                  <a:pt x="5201022" y="1429061"/>
                  <a:pt x="5195693" y="1430009"/>
                  <a:pt x="5190116" y="1429590"/>
                </a:cubicBezTo>
                <a:cubicBezTo>
                  <a:pt x="5158944" y="1435144"/>
                  <a:pt x="5127065" y="1438125"/>
                  <a:pt x="5094690" y="1438652"/>
                </a:cubicBezTo>
                <a:lnTo>
                  <a:pt x="5077571" y="1440278"/>
                </a:lnTo>
                <a:lnTo>
                  <a:pt x="5077545" y="1439783"/>
                </a:lnTo>
                <a:lnTo>
                  <a:pt x="5077046" y="1439816"/>
                </a:lnTo>
                <a:cubicBezTo>
                  <a:pt x="5076480" y="1436014"/>
                  <a:pt x="5076453" y="1432198"/>
                  <a:pt x="5076453" y="1428376"/>
                </a:cubicBezTo>
                <a:cubicBezTo>
                  <a:pt x="5076453" y="1422694"/>
                  <a:pt x="5076512" y="1417025"/>
                  <a:pt x="5077824" y="1411395"/>
                </a:cubicBezTo>
                <a:cubicBezTo>
                  <a:pt x="5077782" y="1380067"/>
                  <a:pt x="5080231" y="1349182"/>
                  <a:pt x="5085288" y="1318938"/>
                </a:cubicBezTo>
                <a:lnTo>
                  <a:pt x="5085828" y="1312248"/>
                </a:lnTo>
                <a:cubicBezTo>
                  <a:pt x="5085997" y="1312243"/>
                  <a:pt x="5086166" y="1312238"/>
                  <a:pt x="5086334" y="1312185"/>
                </a:cubicBezTo>
                <a:cubicBezTo>
                  <a:pt x="5136610" y="959319"/>
                  <a:pt x="5417649" y="678542"/>
                  <a:pt x="5776501" y="619144"/>
                </a:cubicBezTo>
                <a:lnTo>
                  <a:pt x="5776617" y="617996"/>
                </a:lnTo>
                <a:cubicBezTo>
                  <a:pt x="5781926" y="616986"/>
                  <a:pt x="5787253" y="616038"/>
                  <a:pt x="5792829" y="616457"/>
                </a:cubicBezTo>
                <a:cubicBezTo>
                  <a:pt x="5824013" y="610900"/>
                  <a:pt x="5855905" y="607919"/>
                  <a:pt x="5888291" y="607392"/>
                </a:cubicBezTo>
                <a:close/>
                <a:moveTo>
                  <a:pt x="4235979" y="605769"/>
                </a:moveTo>
                <a:lnTo>
                  <a:pt x="4253065" y="607392"/>
                </a:lnTo>
                <a:cubicBezTo>
                  <a:pt x="4285451" y="607919"/>
                  <a:pt x="4317343" y="610900"/>
                  <a:pt x="4348528" y="616457"/>
                </a:cubicBezTo>
                <a:cubicBezTo>
                  <a:pt x="4354104" y="616038"/>
                  <a:pt x="4359431" y="616986"/>
                  <a:pt x="4364739" y="617996"/>
                </a:cubicBezTo>
                <a:lnTo>
                  <a:pt x="4364856" y="619144"/>
                </a:lnTo>
                <a:cubicBezTo>
                  <a:pt x="4723707" y="678542"/>
                  <a:pt x="5004746" y="959319"/>
                  <a:pt x="5055022" y="1312185"/>
                </a:cubicBezTo>
                <a:cubicBezTo>
                  <a:pt x="5055190" y="1312238"/>
                  <a:pt x="5055359" y="1312243"/>
                  <a:pt x="5055528" y="1312248"/>
                </a:cubicBezTo>
                <a:lnTo>
                  <a:pt x="5056068" y="1318938"/>
                </a:lnTo>
                <a:cubicBezTo>
                  <a:pt x="5061125" y="1349182"/>
                  <a:pt x="5063574" y="1380067"/>
                  <a:pt x="5063532" y="1411395"/>
                </a:cubicBezTo>
                <a:cubicBezTo>
                  <a:pt x="5064844" y="1417025"/>
                  <a:pt x="5064903" y="1422694"/>
                  <a:pt x="5064903" y="1428376"/>
                </a:cubicBezTo>
                <a:cubicBezTo>
                  <a:pt x="5064903" y="1432198"/>
                  <a:pt x="5064876" y="1436014"/>
                  <a:pt x="5064310" y="1439816"/>
                </a:cubicBezTo>
                <a:lnTo>
                  <a:pt x="5063811" y="1439783"/>
                </a:lnTo>
                <a:lnTo>
                  <a:pt x="5063785" y="1440278"/>
                </a:lnTo>
                <a:lnTo>
                  <a:pt x="5046666" y="1438652"/>
                </a:lnTo>
                <a:cubicBezTo>
                  <a:pt x="5014292" y="1438125"/>
                  <a:pt x="4982412" y="1435144"/>
                  <a:pt x="4951241" y="1429590"/>
                </a:cubicBezTo>
                <a:cubicBezTo>
                  <a:pt x="4945663" y="1430009"/>
                  <a:pt x="4940334" y="1429061"/>
                  <a:pt x="4935023" y="1428050"/>
                </a:cubicBezTo>
                <a:lnTo>
                  <a:pt x="4934907" y="1426902"/>
                </a:lnTo>
                <a:cubicBezTo>
                  <a:pt x="4576056" y="1367503"/>
                  <a:pt x="4295017" y="1086726"/>
                  <a:pt x="4244741" y="733861"/>
                </a:cubicBezTo>
                <a:cubicBezTo>
                  <a:pt x="4244574" y="733808"/>
                  <a:pt x="4244405" y="733803"/>
                  <a:pt x="4244236" y="733798"/>
                </a:cubicBezTo>
                <a:lnTo>
                  <a:pt x="4243697" y="727122"/>
                </a:lnTo>
                <a:cubicBezTo>
                  <a:pt x="4238639" y="696872"/>
                  <a:pt x="4236188" y="665981"/>
                  <a:pt x="4236230" y="634646"/>
                </a:cubicBezTo>
                <a:cubicBezTo>
                  <a:pt x="4234918" y="629018"/>
                  <a:pt x="4234860" y="623351"/>
                  <a:pt x="4234860" y="617670"/>
                </a:cubicBezTo>
                <a:lnTo>
                  <a:pt x="4235454" y="606230"/>
                </a:lnTo>
                <a:lnTo>
                  <a:pt x="4235952" y="606263"/>
                </a:lnTo>
                <a:close/>
                <a:moveTo>
                  <a:pt x="4213227" y="605769"/>
                </a:moveTo>
                <a:lnTo>
                  <a:pt x="4213253" y="606263"/>
                </a:lnTo>
                <a:lnTo>
                  <a:pt x="4213751" y="606230"/>
                </a:lnTo>
                <a:lnTo>
                  <a:pt x="4214345" y="617670"/>
                </a:lnTo>
                <a:cubicBezTo>
                  <a:pt x="4214345" y="623351"/>
                  <a:pt x="4214286" y="629018"/>
                  <a:pt x="4212974" y="634646"/>
                </a:cubicBezTo>
                <a:cubicBezTo>
                  <a:pt x="4213016" y="665981"/>
                  <a:pt x="4210566" y="696872"/>
                  <a:pt x="4205507" y="727122"/>
                </a:cubicBezTo>
                <a:lnTo>
                  <a:pt x="4204969" y="733798"/>
                </a:lnTo>
                <a:cubicBezTo>
                  <a:pt x="4204799" y="733803"/>
                  <a:pt x="4204631" y="733808"/>
                  <a:pt x="4204463" y="733861"/>
                </a:cubicBezTo>
                <a:cubicBezTo>
                  <a:pt x="4154188" y="1086726"/>
                  <a:pt x="3873149" y="1367503"/>
                  <a:pt x="3514297" y="1426902"/>
                </a:cubicBezTo>
                <a:lnTo>
                  <a:pt x="3514181" y="1428050"/>
                </a:lnTo>
                <a:cubicBezTo>
                  <a:pt x="3508871" y="1429061"/>
                  <a:pt x="3503542" y="1430009"/>
                  <a:pt x="3497965" y="1429590"/>
                </a:cubicBezTo>
                <a:cubicBezTo>
                  <a:pt x="3466793" y="1435144"/>
                  <a:pt x="3434912" y="1438125"/>
                  <a:pt x="3402538" y="1438652"/>
                </a:cubicBezTo>
                <a:lnTo>
                  <a:pt x="3385420" y="1440278"/>
                </a:lnTo>
                <a:lnTo>
                  <a:pt x="3385394" y="1439783"/>
                </a:lnTo>
                <a:lnTo>
                  <a:pt x="3384895" y="1439816"/>
                </a:lnTo>
                <a:cubicBezTo>
                  <a:pt x="3384329" y="1436014"/>
                  <a:pt x="3384302" y="1432198"/>
                  <a:pt x="3384302" y="1428376"/>
                </a:cubicBezTo>
                <a:cubicBezTo>
                  <a:pt x="3384302" y="1422694"/>
                  <a:pt x="3384360" y="1417025"/>
                  <a:pt x="3385672" y="1411395"/>
                </a:cubicBezTo>
                <a:cubicBezTo>
                  <a:pt x="3385630" y="1380067"/>
                  <a:pt x="3388080" y="1349182"/>
                  <a:pt x="3393136" y="1318938"/>
                </a:cubicBezTo>
                <a:lnTo>
                  <a:pt x="3393677" y="1312248"/>
                </a:lnTo>
                <a:cubicBezTo>
                  <a:pt x="3393845" y="1312243"/>
                  <a:pt x="3394015" y="1312238"/>
                  <a:pt x="3394182" y="1312185"/>
                </a:cubicBezTo>
                <a:cubicBezTo>
                  <a:pt x="3444459" y="959319"/>
                  <a:pt x="3725498" y="678542"/>
                  <a:pt x="4084348" y="619144"/>
                </a:cubicBezTo>
                <a:lnTo>
                  <a:pt x="4084465" y="617996"/>
                </a:lnTo>
                <a:cubicBezTo>
                  <a:pt x="4089774" y="616986"/>
                  <a:pt x="4095102" y="616038"/>
                  <a:pt x="4100678" y="616457"/>
                </a:cubicBezTo>
                <a:cubicBezTo>
                  <a:pt x="4131861" y="610900"/>
                  <a:pt x="4163754" y="607919"/>
                  <a:pt x="4196139" y="607392"/>
                </a:cubicBezTo>
                <a:close/>
                <a:moveTo>
                  <a:pt x="2543827" y="605769"/>
                </a:moveTo>
                <a:lnTo>
                  <a:pt x="2560914" y="607392"/>
                </a:lnTo>
                <a:cubicBezTo>
                  <a:pt x="2593300" y="607919"/>
                  <a:pt x="2625192" y="610900"/>
                  <a:pt x="2656376" y="616457"/>
                </a:cubicBezTo>
                <a:cubicBezTo>
                  <a:pt x="2661952" y="616038"/>
                  <a:pt x="2667280" y="616986"/>
                  <a:pt x="2672588" y="617996"/>
                </a:cubicBezTo>
                <a:lnTo>
                  <a:pt x="2672706" y="619144"/>
                </a:lnTo>
                <a:cubicBezTo>
                  <a:pt x="3031556" y="678542"/>
                  <a:pt x="3312595" y="959319"/>
                  <a:pt x="3362871" y="1312185"/>
                </a:cubicBezTo>
                <a:cubicBezTo>
                  <a:pt x="3363039" y="1312238"/>
                  <a:pt x="3363208" y="1312243"/>
                  <a:pt x="3363377" y="1312248"/>
                </a:cubicBezTo>
                <a:lnTo>
                  <a:pt x="3363917" y="1318938"/>
                </a:lnTo>
                <a:cubicBezTo>
                  <a:pt x="3368974" y="1349182"/>
                  <a:pt x="3371423" y="1380067"/>
                  <a:pt x="3371381" y="1411395"/>
                </a:cubicBezTo>
                <a:cubicBezTo>
                  <a:pt x="3372693" y="1417025"/>
                  <a:pt x="3372752" y="1422694"/>
                  <a:pt x="3372752" y="1428376"/>
                </a:cubicBezTo>
                <a:cubicBezTo>
                  <a:pt x="3372752" y="1432198"/>
                  <a:pt x="3372725" y="1436014"/>
                  <a:pt x="3372159" y="1439816"/>
                </a:cubicBezTo>
                <a:lnTo>
                  <a:pt x="3371660" y="1439783"/>
                </a:lnTo>
                <a:lnTo>
                  <a:pt x="3371634" y="1440278"/>
                </a:lnTo>
                <a:lnTo>
                  <a:pt x="3354515" y="1438652"/>
                </a:lnTo>
                <a:cubicBezTo>
                  <a:pt x="3322141" y="1438125"/>
                  <a:pt x="3290261" y="1435144"/>
                  <a:pt x="3259089" y="1429590"/>
                </a:cubicBezTo>
                <a:cubicBezTo>
                  <a:pt x="3253512" y="1430009"/>
                  <a:pt x="3248183" y="1429061"/>
                  <a:pt x="3242872" y="1428050"/>
                </a:cubicBezTo>
                <a:lnTo>
                  <a:pt x="3242756" y="1426902"/>
                </a:lnTo>
                <a:cubicBezTo>
                  <a:pt x="2883905" y="1367503"/>
                  <a:pt x="2602866" y="1086726"/>
                  <a:pt x="2552590" y="733861"/>
                </a:cubicBezTo>
                <a:cubicBezTo>
                  <a:pt x="2552423" y="733808"/>
                  <a:pt x="2552254" y="733803"/>
                  <a:pt x="2552085" y="733798"/>
                </a:cubicBezTo>
                <a:lnTo>
                  <a:pt x="2551547" y="727122"/>
                </a:lnTo>
                <a:cubicBezTo>
                  <a:pt x="2546488" y="696872"/>
                  <a:pt x="2544037" y="665981"/>
                  <a:pt x="2544079" y="634646"/>
                </a:cubicBezTo>
                <a:cubicBezTo>
                  <a:pt x="2542767" y="629018"/>
                  <a:pt x="2542709" y="623351"/>
                  <a:pt x="2542709" y="617670"/>
                </a:cubicBezTo>
                <a:lnTo>
                  <a:pt x="2543303" y="606230"/>
                </a:lnTo>
                <a:lnTo>
                  <a:pt x="2543801" y="606263"/>
                </a:lnTo>
                <a:close/>
                <a:moveTo>
                  <a:pt x="2521076" y="605769"/>
                </a:moveTo>
                <a:lnTo>
                  <a:pt x="2521102" y="606263"/>
                </a:lnTo>
                <a:lnTo>
                  <a:pt x="2521600" y="606230"/>
                </a:lnTo>
                <a:lnTo>
                  <a:pt x="2522194" y="617670"/>
                </a:lnTo>
                <a:cubicBezTo>
                  <a:pt x="2522194" y="623351"/>
                  <a:pt x="2522135" y="629018"/>
                  <a:pt x="2520823" y="634646"/>
                </a:cubicBezTo>
                <a:cubicBezTo>
                  <a:pt x="2520865" y="665981"/>
                  <a:pt x="2518415" y="696872"/>
                  <a:pt x="2513356" y="727122"/>
                </a:cubicBezTo>
                <a:lnTo>
                  <a:pt x="2512818" y="733798"/>
                </a:lnTo>
                <a:cubicBezTo>
                  <a:pt x="2512648" y="733803"/>
                  <a:pt x="2512480" y="733808"/>
                  <a:pt x="2512312" y="733861"/>
                </a:cubicBezTo>
                <a:cubicBezTo>
                  <a:pt x="2462037" y="1086726"/>
                  <a:pt x="2180998" y="1367503"/>
                  <a:pt x="1822147" y="1426902"/>
                </a:cubicBezTo>
                <a:lnTo>
                  <a:pt x="1822030" y="1428050"/>
                </a:lnTo>
                <a:cubicBezTo>
                  <a:pt x="1816720" y="1429061"/>
                  <a:pt x="1811391" y="1430009"/>
                  <a:pt x="1805814" y="1429590"/>
                </a:cubicBezTo>
                <a:cubicBezTo>
                  <a:pt x="1774642" y="1435144"/>
                  <a:pt x="1742762" y="1438125"/>
                  <a:pt x="1710387" y="1438652"/>
                </a:cubicBezTo>
                <a:lnTo>
                  <a:pt x="1693269" y="1440278"/>
                </a:lnTo>
                <a:lnTo>
                  <a:pt x="1693243" y="1439783"/>
                </a:lnTo>
                <a:lnTo>
                  <a:pt x="1692744" y="1439816"/>
                </a:lnTo>
                <a:cubicBezTo>
                  <a:pt x="1692178" y="1436014"/>
                  <a:pt x="1692151" y="1432198"/>
                  <a:pt x="1692151" y="1428376"/>
                </a:cubicBezTo>
                <a:cubicBezTo>
                  <a:pt x="1692151" y="1422694"/>
                  <a:pt x="1692209" y="1417025"/>
                  <a:pt x="1693521" y="1411395"/>
                </a:cubicBezTo>
                <a:cubicBezTo>
                  <a:pt x="1693479" y="1380067"/>
                  <a:pt x="1695929" y="1349182"/>
                  <a:pt x="1700985" y="1318938"/>
                </a:cubicBezTo>
                <a:lnTo>
                  <a:pt x="1701526" y="1312248"/>
                </a:lnTo>
                <a:cubicBezTo>
                  <a:pt x="1701694" y="1312243"/>
                  <a:pt x="1701864" y="1312238"/>
                  <a:pt x="1702031" y="1312185"/>
                </a:cubicBezTo>
                <a:cubicBezTo>
                  <a:pt x="1752308" y="959319"/>
                  <a:pt x="2033347" y="678542"/>
                  <a:pt x="2392197" y="619144"/>
                </a:cubicBezTo>
                <a:lnTo>
                  <a:pt x="2392314" y="617996"/>
                </a:lnTo>
                <a:cubicBezTo>
                  <a:pt x="2397623" y="616986"/>
                  <a:pt x="2402951" y="616038"/>
                  <a:pt x="2408527" y="616457"/>
                </a:cubicBezTo>
                <a:cubicBezTo>
                  <a:pt x="2439710" y="610900"/>
                  <a:pt x="2471603" y="607919"/>
                  <a:pt x="2503988" y="607392"/>
                </a:cubicBezTo>
                <a:close/>
                <a:moveTo>
                  <a:pt x="851676" y="605769"/>
                </a:moveTo>
                <a:lnTo>
                  <a:pt x="868763" y="607392"/>
                </a:lnTo>
                <a:cubicBezTo>
                  <a:pt x="901149" y="607919"/>
                  <a:pt x="933041" y="610900"/>
                  <a:pt x="964225" y="616457"/>
                </a:cubicBezTo>
                <a:cubicBezTo>
                  <a:pt x="969801" y="616038"/>
                  <a:pt x="975129" y="616986"/>
                  <a:pt x="980437" y="617996"/>
                </a:cubicBezTo>
                <a:lnTo>
                  <a:pt x="980555" y="619144"/>
                </a:lnTo>
                <a:cubicBezTo>
                  <a:pt x="1339405" y="678542"/>
                  <a:pt x="1620444" y="959319"/>
                  <a:pt x="1670720" y="1312185"/>
                </a:cubicBezTo>
                <a:cubicBezTo>
                  <a:pt x="1670888" y="1312238"/>
                  <a:pt x="1671057" y="1312243"/>
                  <a:pt x="1671226" y="1312248"/>
                </a:cubicBezTo>
                <a:lnTo>
                  <a:pt x="1671766" y="1318938"/>
                </a:lnTo>
                <a:cubicBezTo>
                  <a:pt x="1676823" y="1349182"/>
                  <a:pt x="1679272" y="1380067"/>
                  <a:pt x="1679230" y="1411395"/>
                </a:cubicBezTo>
                <a:cubicBezTo>
                  <a:pt x="1680542" y="1417025"/>
                  <a:pt x="1680601" y="1422694"/>
                  <a:pt x="1680601" y="1428376"/>
                </a:cubicBezTo>
                <a:cubicBezTo>
                  <a:pt x="1680601" y="1432198"/>
                  <a:pt x="1680574" y="1436014"/>
                  <a:pt x="1680008" y="1439816"/>
                </a:cubicBezTo>
                <a:lnTo>
                  <a:pt x="1679509" y="1439783"/>
                </a:lnTo>
                <a:lnTo>
                  <a:pt x="1679483" y="1440278"/>
                </a:lnTo>
                <a:lnTo>
                  <a:pt x="1662364" y="1438652"/>
                </a:lnTo>
                <a:cubicBezTo>
                  <a:pt x="1629990" y="1438125"/>
                  <a:pt x="1598110" y="1435144"/>
                  <a:pt x="1566938" y="1429590"/>
                </a:cubicBezTo>
                <a:cubicBezTo>
                  <a:pt x="1561361" y="1430009"/>
                  <a:pt x="1556032" y="1429061"/>
                  <a:pt x="1550721" y="1428050"/>
                </a:cubicBezTo>
                <a:lnTo>
                  <a:pt x="1550605" y="1426902"/>
                </a:lnTo>
                <a:cubicBezTo>
                  <a:pt x="1191754" y="1367503"/>
                  <a:pt x="910715" y="1086726"/>
                  <a:pt x="860439" y="733861"/>
                </a:cubicBezTo>
                <a:cubicBezTo>
                  <a:pt x="860272" y="733808"/>
                  <a:pt x="860103" y="733803"/>
                  <a:pt x="859934" y="733798"/>
                </a:cubicBezTo>
                <a:lnTo>
                  <a:pt x="859396" y="727122"/>
                </a:lnTo>
                <a:cubicBezTo>
                  <a:pt x="854337" y="696872"/>
                  <a:pt x="851886" y="665981"/>
                  <a:pt x="851928" y="634646"/>
                </a:cubicBezTo>
                <a:cubicBezTo>
                  <a:pt x="850616" y="629018"/>
                  <a:pt x="850558" y="623351"/>
                  <a:pt x="850558" y="617670"/>
                </a:cubicBezTo>
                <a:lnTo>
                  <a:pt x="851152" y="606230"/>
                </a:lnTo>
                <a:lnTo>
                  <a:pt x="851650" y="606263"/>
                </a:lnTo>
                <a:close/>
                <a:moveTo>
                  <a:pt x="828925" y="605769"/>
                </a:moveTo>
                <a:lnTo>
                  <a:pt x="828951" y="606263"/>
                </a:lnTo>
                <a:lnTo>
                  <a:pt x="829449" y="606230"/>
                </a:lnTo>
                <a:lnTo>
                  <a:pt x="830043" y="617670"/>
                </a:lnTo>
                <a:cubicBezTo>
                  <a:pt x="830043" y="623351"/>
                  <a:pt x="829984" y="629018"/>
                  <a:pt x="828672" y="634646"/>
                </a:cubicBezTo>
                <a:cubicBezTo>
                  <a:pt x="828714" y="665981"/>
                  <a:pt x="826264" y="696872"/>
                  <a:pt x="821205" y="727122"/>
                </a:cubicBezTo>
                <a:lnTo>
                  <a:pt x="820667" y="733798"/>
                </a:lnTo>
                <a:cubicBezTo>
                  <a:pt x="820497" y="733803"/>
                  <a:pt x="820329" y="733808"/>
                  <a:pt x="820161" y="733861"/>
                </a:cubicBezTo>
                <a:cubicBezTo>
                  <a:pt x="769886" y="1086726"/>
                  <a:pt x="488847" y="1367503"/>
                  <a:pt x="129995" y="1426902"/>
                </a:cubicBezTo>
                <a:lnTo>
                  <a:pt x="129879" y="1428050"/>
                </a:lnTo>
                <a:cubicBezTo>
                  <a:pt x="124569" y="1429061"/>
                  <a:pt x="119240" y="1430009"/>
                  <a:pt x="113663" y="1429590"/>
                </a:cubicBezTo>
                <a:cubicBezTo>
                  <a:pt x="82491" y="1435144"/>
                  <a:pt x="50611" y="1438125"/>
                  <a:pt x="18236" y="1438652"/>
                </a:cubicBezTo>
                <a:lnTo>
                  <a:pt x="1118" y="1440278"/>
                </a:lnTo>
                <a:lnTo>
                  <a:pt x="1092" y="1439783"/>
                </a:lnTo>
                <a:lnTo>
                  <a:pt x="593" y="1439816"/>
                </a:lnTo>
                <a:cubicBezTo>
                  <a:pt x="27" y="1436014"/>
                  <a:pt x="0" y="1432198"/>
                  <a:pt x="0" y="1428376"/>
                </a:cubicBezTo>
                <a:cubicBezTo>
                  <a:pt x="0" y="1422694"/>
                  <a:pt x="58" y="1417025"/>
                  <a:pt x="1370" y="1411395"/>
                </a:cubicBezTo>
                <a:cubicBezTo>
                  <a:pt x="1328" y="1380067"/>
                  <a:pt x="3778" y="1349182"/>
                  <a:pt x="8835" y="1318938"/>
                </a:cubicBezTo>
                <a:lnTo>
                  <a:pt x="9375" y="1312248"/>
                </a:lnTo>
                <a:cubicBezTo>
                  <a:pt x="9543" y="1312243"/>
                  <a:pt x="9713" y="1312238"/>
                  <a:pt x="9880" y="1312185"/>
                </a:cubicBezTo>
                <a:cubicBezTo>
                  <a:pt x="60157" y="959319"/>
                  <a:pt x="341196" y="678542"/>
                  <a:pt x="700046" y="619144"/>
                </a:cubicBezTo>
                <a:lnTo>
                  <a:pt x="700163" y="617996"/>
                </a:lnTo>
                <a:cubicBezTo>
                  <a:pt x="705472" y="616986"/>
                  <a:pt x="710800" y="616038"/>
                  <a:pt x="716376" y="616457"/>
                </a:cubicBezTo>
                <a:cubicBezTo>
                  <a:pt x="747559" y="610900"/>
                  <a:pt x="779452" y="607919"/>
                  <a:pt x="811837" y="607392"/>
                </a:cubicBezTo>
                <a:close/>
                <a:moveTo>
                  <a:pt x="8824701" y="0"/>
                </a:moveTo>
                <a:lnTo>
                  <a:pt x="9033411" y="0"/>
                </a:lnTo>
                <a:cubicBezTo>
                  <a:pt x="9066347" y="30426"/>
                  <a:pt x="9096640" y="63469"/>
                  <a:pt x="9123965" y="98781"/>
                </a:cubicBezTo>
                <a:lnTo>
                  <a:pt x="9139239" y="122382"/>
                </a:lnTo>
                <a:lnTo>
                  <a:pt x="9139239" y="425734"/>
                </a:lnTo>
                <a:lnTo>
                  <a:pt x="9104305" y="314451"/>
                </a:lnTo>
                <a:cubicBezTo>
                  <a:pt x="9046997" y="183490"/>
                  <a:pt x="8948803" y="73504"/>
                  <a:pt x="8824701" y="0"/>
                </a:cubicBezTo>
                <a:close/>
                <a:moveTo>
                  <a:pt x="8494877" y="0"/>
                </a:moveTo>
                <a:lnTo>
                  <a:pt x="8628893" y="0"/>
                </a:lnTo>
                <a:cubicBezTo>
                  <a:pt x="8697052" y="198004"/>
                  <a:pt x="8856086" y="355591"/>
                  <a:pt x="9058275" y="426756"/>
                </a:cubicBezTo>
                <a:lnTo>
                  <a:pt x="9139239" y="449526"/>
                </a:lnTo>
                <a:lnTo>
                  <a:pt x="9139239" y="577136"/>
                </a:lnTo>
                <a:lnTo>
                  <a:pt x="9043252" y="554355"/>
                </a:lnTo>
                <a:cubicBezTo>
                  <a:pt x="8776836" y="470904"/>
                  <a:pt x="8569058" y="262348"/>
                  <a:pt x="8494877" y="0"/>
                </a:cubicBezTo>
                <a:close/>
                <a:moveTo>
                  <a:pt x="7876547" y="0"/>
                </a:moveTo>
                <a:lnTo>
                  <a:pt x="8085257" y="0"/>
                </a:lnTo>
                <a:cubicBezTo>
                  <a:pt x="7919787" y="98005"/>
                  <a:pt x="7800378" y="260867"/>
                  <a:pt x="7762527" y="451830"/>
                </a:cubicBezTo>
                <a:cubicBezTo>
                  <a:pt x="8006579" y="399791"/>
                  <a:pt x="8203169" y="226290"/>
                  <a:pt x="8281065" y="0"/>
                </a:cubicBezTo>
                <a:lnTo>
                  <a:pt x="8415081" y="0"/>
                </a:lnTo>
                <a:cubicBezTo>
                  <a:pt x="8330303" y="299826"/>
                  <a:pt x="8071031" y="529393"/>
                  <a:pt x="7749156" y="582253"/>
                </a:cubicBezTo>
                <a:lnTo>
                  <a:pt x="7749040" y="583392"/>
                </a:lnTo>
                <a:cubicBezTo>
                  <a:pt x="7743729" y="584395"/>
                  <a:pt x="7738400" y="585336"/>
                  <a:pt x="7732823" y="584920"/>
                </a:cubicBezTo>
                <a:cubicBezTo>
                  <a:pt x="7701651" y="590430"/>
                  <a:pt x="7669771" y="593388"/>
                  <a:pt x="7637396" y="593911"/>
                </a:cubicBezTo>
                <a:lnTo>
                  <a:pt x="7620278" y="595524"/>
                </a:lnTo>
                <a:lnTo>
                  <a:pt x="7620252" y="595033"/>
                </a:lnTo>
                <a:lnTo>
                  <a:pt x="7619753" y="595066"/>
                </a:lnTo>
                <a:cubicBezTo>
                  <a:pt x="7619187" y="591293"/>
                  <a:pt x="7619160" y="587507"/>
                  <a:pt x="7619160" y="583715"/>
                </a:cubicBezTo>
                <a:cubicBezTo>
                  <a:pt x="7619160" y="578078"/>
                  <a:pt x="7619219" y="572454"/>
                  <a:pt x="7620531" y="566868"/>
                </a:cubicBezTo>
                <a:cubicBezTo>
                  <a:pt x="7620488" y="535786"/>
                  <a:pt x="7622938" y="505143"/>
                  <a:pt x="7627995" y="475137"/>
                </a:cubicBezTo>
                <a:lnTo>
                  <a:pt x="7628535" y="468500"/>
                </a:lnTo>
                <a:cubicBezTo>
                  <a:pt x="7628704" y="468495"/>
                  <a:pt x="7628873" y="468490"/>
                  <a:pt x="7629040" y="468437"/>
                </a:cubicBezTo>
                <a:cubicBezTo>
                  <a:pt x="7655343" y="285283"/>
                  <a:pt x="7744803" y="121704"/>
                  <a:pt x="7876547" y="0"/>
                </a:cubicBezTo>
                <a:close/>
                <a:moveTo>
                  <a:pt x="6802727" y="0"/>
                </a:moveTo>
                <a:lnTo>
                  <a:pt x="6936742" y="0"/>
                </a:lnTo>
                <a:cubicBezTo>
                  <a:pt x="7014638" y="226290"/>
                  <a:pt x="7211228" y="399791"/>
                  <a:pt x="7455280" y="451830"/>
                </a:cubicBezTo>
                <a:cubicBezTo>
                  <a:pt x="7417429" y="260867"/>
                  <a:pt x="7298020" y="98005"/>
                  <a:pt x="7132550" y="0"/>
                </a:cubicBezTo>
                <a:lnTo>
                  <a:pt x="7341259" y="0"/>
                </a:lnTo>
                <a:cubicBezTo>
                  <a:pt x="7473003" y="121704"/>
                  <a:pt x="7562464" y="285283"/>
                  <a:pt x="7588766" y="468437"/>
                </a:cubicBezTo>
                <a:cubicBezTo>
                  <a:pt x="7588934" y="468490"/>
                  <a:pt x="7589103" y="468495"/>
                  <a:pt x="7589272" y="468500"/>
                </a:cubicBezTo>
                <a:lnTo>
                  <a:pt x="7589812" y="475137"/>
                </a:lnTo>
                <a:cubicBezTo>
                  <a:pt x="7594869" y="505143"/>
                  <a:pt x="7597319" y="535786"/>
                  <a:pt x="7597276" y="566868"/>
                </a:cubicBezTo>
                <a:cubicBezTo>
                  <a:pt x="7598588" y="572454"/>
                  <a:pt x="7598647" y="578078"/>
                  <a:pt x="7598647" y="583715"/>
                </a:cubicBezTo>
                <a:cubicBezTo>
                  <a:pt x="7598647" y="587507"/>
                  <a:pt x="7598620" y="591293"/>
                  <a:pt x="7598054" y="595066"/>
                </a:cubicBezTo>
                <a:lnTo>
                  <a:pt x="7597555" y="595033"/>
                </a:lnTo>
                <a:lnTo>
                  <a:pt x="7597529" y="595524"/>
                </a:lnTo>
                <a:lnTo>
                  <a:pt x="7580411" y="593911"/>
                </a:lnTo>
                <a:cubicBezTo>
                  <a:pt x="7548036" y="593388"/>
                  <a:pt x="7516156" y="590430"/>
                  <a:pt x="7484984" y="584920"/>
                </a:cubicBezTo>
                <a:cubicBezTo>
                  <a:pt x="7479407" y="585336"/>
                  <a:pt x="7474078" y="584395"/>
                  <a:pt x="7468767" y="583392"/>
                </a:cubicBezTo>
                <a:lnTo>
                  <a:pt x="7468651" y="582253"/>
                </a:lnTo>
                <a:cubicBezTo>
                  <a:pt x="7146776" y="529393"/>
                  <a:pt x="6887504" y="299826"/>
                  <a:pt x="6802727" y="0"/>
                </a:cubicBezTo>
                <a:close/>
                <a:moveTo>
                  <a:pt x="6184397" y="0"/>
                </a:moveTo>
                <a:lnTo>
                  <a:pt x="6393106" y="0"/>
                </a:lnTo>
                <a:cubicBezTo>
                  <a:pt x="6227636" y="98005"/>
                  <a:pt x="6108227" y="260867"/>
                  <a:pt x="6070376" y="451830"/>
                </a:cubicBezTo>
                <a:cubicBezTo>
                  <a:pt x="6314429" y="399791"/>
                  <a:pt x="6511018" y="226290"/>
                  <a:pt x="6588914" y="0"/>
                </a:cubicBezTo>
                <a:lnTo>
                  <a:pt x="6722931" y="0"/>
                </a:lnTo>
                <a:cubicBezTo>
                  <a:pt x="6638152" y="299826"/>
                  <a:pt x="6378880" y="529393"/>
                  <a:pt x="6057005" y="582253"/>
                </a:cubicBezTo>
                <a:lnTo>
                  <a:pt x="6056889" y="583392"/>
                </a:lnTo>
                <a:cubicBezTo>
                  <a:pt x="6051578" y="584395"/>
                  <a:pt x="6046249" y="585336"/>
                  <a:pt x="6040672" y="584920"/>
                </a:cubicBezTo>
                <a:cubicBezTo>
                  <a:pt x="6009500" y="590430"/>
                  <a:pt x="5977620" y="593388"/>
                  <a:pt x="5945246" y="593911"/>
                </a:cubicBezTo>
                <a:lnTo>
                  <a:pt x="5928127" y="595524"/>
                </a:lnTo>
                <a:lnTo>
                  <a:pt x="5928101" y="595033"/>
                </a:lnTo>
                <a:lnTo>
                  <a:pt x="5927602" y="595066"/>
                </a:lnTo>
                <a:cubicBezTo>
                  <a:pt x="5927036" y="591293"/>
                  <a:pt x="5927009" y="587507"/>
                  <a:pt x="5927009" y="583715"/>
                </a:cubicBezTo>
                <a:cubicBezTo>
                  <a:pt x="5927009" y="578078"/>
                  <a:pt x="5927068" y="572454"/>
                  <a:pt x="5928380" y="566868"/>
                </a:cubicBezTo>
                <a:cubicBezTo>
                  <a:pt x="5928338" y="535786"/>
                  <a:pt x="5930787" y="505143"/>
                  <a:pt x="5935844" y="475137"/>
                </a:cubicBezTo>
                <a:lnTo>
                  <a:pt x="5936384" y="468500"/>
                </a:lnTo>
                <a:cubicBezTo>
                  <a:pt x="5936553" y="468495"/>
                  <a:pt x="5936722" y="468490"/>
                  <a:pt x="5936890" y="468437"/>
                </a:cubicBezTo>
                <a:cubicBezTo>
                  <a:pt x="5963192" y="285283"/>
                  <a:pt x="6052653" y="121703"/>
                  <a:pt x="6184397" y="0"/>
                </a:cubicBezTo>
                <a:close/>
                <a:moveTo>
                  <a:pt x="5110576" y="0"/>
                </a:moveTo>
                <a:lnTo>
                  <a:pt x="5244592" y="0"/>
                </a:lnTo>
                <a:cubicBezTo>
                  <a:pt x="5322488" y="226290"/>
                  <a:pt x="5519077" y="399791"/>
                  <a:pt x="5763129" y="451830"/>
                </a:cubicBezTo>
                <a:cubicBezTo>
                  <a:pt x="5725278" y="260867"/>
                  <a:pt x="5605869" y="98005"/>
                  <a:pt x="5440399" y="0"/>
                </a:cubicBezTo>
                <a:lnTo>
                  <a:pt x="5649109" y="0"/>
                </a:lnTo>
                <a:cubicBezTo>
                  <a:pt x="5780853" y="121704"/>
                  <a:pt x="5870314" y="285283"/>
                  <a:pt x="5896616" y="468437"/>
                </a:cubicBezTo>
                <a:cubicBezTo>
                  <a:pt x="5896783" y="468490"/>
                  <a:pt x="5896953" y="468495"/>
                  <a:pt x="5897121" y="468500"/>
                </a:cubicBezTo>
                <a:lnTo>
                  <a:pt x="5897662" y="475137"/>
                </a:lnTo>
                <a:cubicBezTo>
                  <a:pt x="5902718" y="505143"/>
                  <a:pt x="5905168" y="535786"/>
                  <a:pt x="5905126" y="566868"/>
                </a:cubicBezTo>
                <a:cubicBezTo>
                  <a:pt x="5906438" y="572454"/>
                  <a:pt x="5906496" y="578078"/>
                  <a:pt x="5906496" y="583715"/>
                </a:cubicBezTo>
                <a:cubicBezTo>
                  <a:pt x="5906496" y="587507"/>
                  <a:pt x="5906469" y="591293"/>
                  <a:pt x="5905903" y="595066"/>
                </a:cubicBezTo>
                <a:lnTo>
                  <a:pt x="5905404" y="595033"/>
                </a:lnTo>
                <a:lnTo>
                  <a:pt x="5905378" y="595524"/>
                </a:lnTo>
                <a:lnTo>
                  <a:pt x="5888260" y="593911"/>
                </a:lnTo>
                <a:cubicBezTo>
                  <a:pt x="5855886" y="593388"/>
                  <a:pt x="5824005" y="590430"/>
                  <a:pt x="5792833" y="584920"/>
                </a:cubicBezTo>
                <a:cubicBezTo>
                  <a:pt x="5787256" y="585336"/>
                  <a:pt x="5781927" y="584395"/>
                  <a:pt x="5776617" y="583392"/>
                </a:cubicBezTo>
                <a:lnTo>
                  <a:pt x="5776501" y="582253"/>
                </a:lnTo>
                <a:cubicBezTo>
                  <a:pt x="5454626" y="529393"/>
                  <a:pt x="5195354" y="299826"/>
                  <a:pt x="5110576" y="0"/>
                </a:cubicBezTo>
                <a:close/>
                <a:moveTo>
                  <a:pt x="4492246" y="0"/>
                </a:moveTo>
                <a:lnTo>
                  <a:pt x="4700955" y="0"/>
                </a:lnTo>
                <a:cubicBezTo>
                  <a:pt x="4535485" y="98005"/>
                  <a:pt x="4416076" y="260867"/>
                  <a:pt x="4378225" y="451830"/>
                </a:cubicBezTo>
                <a:cubicBezTo>
                  <a:pt x="4622279" y="399791"/>
                  <a:pt x="4818867" y="226290"/>
                  <a:pt x="4896763" y="0"/>
                </a:cubicBezTo>
                <a:lnTo>
                  <a:pt x="5030779" y="0"/>
                </a:lnTo>
                <a:cubicBezTo>
                  <a:pt x="4946001" y="299826"/>
                  <a:pt x="4686729" y="529393"/>
                  <a:pt x="4364853" y="582253"/>
                </a:cubicBezTo>
                <a:lnTo>
                  <a:pt x="4364737" y="583392"/>
                </a:lnTo>
                <a:cubicBezTo>
                  <a:pt x="4359427" y="584395"/>
                  <a:pt x="4354098" y="585336"/>
                  <a:pt x="4348521" y="584920"/>
                </a:cubicBezTo>
                <a:cubicBezTo>
                  <a:pt x="4317350" y="590430"/>
                  <a:pt x="4285468" y="593388"/>
                  <a:pt x="4253094" y="593911"/>
                </a:cubicBezTo>
                <a:lnTo>
                  <a:pt x="4235976" y="595524"/>
                </a:lnTo>
                <a:lnTo>
                  <a:pt x="4235950" y="595033"/>
                </a:lnTo>
                <a:lnTo>
                  <a:pt x="4235451" y="595066"/>
                </a:lnTo>
                <a:cubicBezTo>
                  <a:pt x="4234885" y="591293"/>
                  <a:pt x="4234858" y="587507"/>
                  <a:pt x="4234858" y="583715"/>
                </a:cubicBezTo>
                <a:cubicBezTo>
                  <a:pt x="4234858" y="578078"/>
                  <a:pt x="4234916" y="572454"/>
                  <a:pt x="4236228" y="566868"/>
                </a:cubicBezTo>
                <a:cubicBezTo>
                  <a:pt x="4236186" y="535786"/>
                  <a:pt x="4238636" y="505143"/>
                  <a:pt x="4243692" y="475137"/>
                </a:cubicBezTo>
                <a:lnTo>
                  <a:pt x="4244233" y="468500"/>
                </a:lnTo>
                <a:cubicBezTo>
                  <a:pt x="4244401" y="468495"/>
                  <a:pt x="4244571" y="468490"/>
                  <a:pt x="4244738" y="468437"/>
                </a:cubicBezTo>
                <a:cubicBezTo>
                  <a:pt x="4271041" y="285283"/>
                  <a:pt x="4360502" y="121704"/>
                  <a:pt x="4492246" y="0"/>
                </a:cubicBezTo>
                <a:close/>
                <a:moveTo>
                  <a:pt x="3418424" y="0"/>
                </a:moveTo>
                <a:lnTo>
                  <a:pt x="3552441" y="0"/>
                </a:lnTo>
                <a:cubicBezTo>
                  <a:pt x="3630337" y="226291"/>
                  <a:pt x="3826926" y="399791"/>
                  <a:pt x="4070978" y="451830"/>
                </a:cubicBezTo>
                <a:cubicBezTo>
                  <a:pt x="4033127" y="260867"/>
                  <a:pt x="3913719" y="98005"/>
                  <a:pt x="3748249" y="0"/>
                </a:cubicBezTo>
                <a:lnTo>
                  <a:pt x="3956957" y="0"/>
                </a:lnTo>
                <a:cubicBezTo>
                  <a:pt x="4088702" y="121703"/>
                  <a:pt x="4178162" y="285283"/>
                  <a:pt x="4204464" y="468437"/>
                </a:cubicBezTo>
                <a:cubicBezTo>
                  <a:pt x="4204632" y="468490"/>
                  <a:pt x="4204801" y="468495"/>
                  <a:pt x="4204970" y="468499"/>
                </a:cubicBezTo>
                <a:lnTo>
                  <a:pt x="4205510" y="475137"/>
                </a:lnTo>
                <a:cubicBezTo>
                  <a:pt x="4210567" y="505143"/>
                  <a:pt x="4213016" y="535786"/>
                  <a:pt x="4212974" y="566868"/>
                </a:cubicBezTo>
                <a:cubicBezTo>
                  <a:pt x="4214286" y="572454"/>
                  <a:pt x="4214345" y="578078"/>
                  <a:pt x="4214345" y="583715"/>
                </a:cubicBezTo>
                <a:cubicBezTo>
                  <a:pt x="4214345" y="587508"/>
                  <a:pt x="4214318" y="591293"/>
                  <a:pt x="4213752" y="595066"/>
                </a:cubicBezTo>
                <a:lnTo>
                  <a:pt x="4213253" y="595033"/>
                </a:lnTo>
                <a:lnTo>
                  <a:pt x="4213227" y="595524"/>
                </a:lnTo>
                <a:lnTo>
                  <a:pt x="4196108" y="593911"/>
                </a:lnTo>
                <a:cubicBezTo>
                  <a:pt x="4163734" y="593388"/>
                  <a:pt x="4131854" y="590430"/>
                  <a:pt x="4100682" y="584920"/>
                </a:cubicBezTo>
                <a:cubicBezTo>
                  <a:pt x="4095105" y="585336"/>
                  <a:pt x="4089776" y="584395"/>
                  <a:pt x="4084465" y="583392"/>
                </a:cubicBezTo>
                <a:lnTo>
                  <a:pt x="4084349" y="582253"/>
                </a:lnTo>
                <a:cubicBezTo>
                  <a:pt x="3762475" y="529393"/>
                  <a:pt x="3503203" y="299826"/>
                  <a:pt x="3418424" y="0"/>
                </a:cubicBezTo>
                <a:close/>
                <a:moveTo>
                  <a:pt x="2800095" y="0"/>
                </a:moveTo>
                <a:lnTo>
                  <a:pt x="3008804" y="0"/>
                </a:lnTo>
                <a:cubicBezTo>
                  <a:pt x="2843334" y="98005"/>
                  <a:pt x="2723925" y="260867"/>
                  <a:pt x="2686074" y="451830"/>
                </a:cubicBezTo>
                <a:cubicBezTo>
                  <a:pt x="2930126" y="399791"/>
                  <a:pt x="3126716" y="226291"/>
                  <a:pt x="3204612" y="0"/>
                </a:cubicBezTo>
                <a:lnTo>
                  <a:pt x="3338628" y="0"/>
                </a:lnTo>
                <a:cubicBezTo>
                  <a:pt x="3253850" y="299826"/>
                  <a:pt x="2994578" y="529393"/>
                  <a:pt x="2672703" y="582253"/>
                </a:cubicBezTo>
                <a:lnTo>
                  <a:pt x="2672586" y="583392"/>
                </a:lnTo>
                <a:cubicBezTo>
                  <a:pt x="2667276" y="584395"/>
                  <a:pt x="2661947" y="585336"/>
                  <a:pt x="2656370" y="584920"/>
                </a:cubicBezTo>
                <a:cubicBezTo>
                  <a:pt x="2625198" y="590430"/>
                  <a:pt x="2593318" y="593388"/>
                  <a:pt x="2560943" y="593911"/>
                </a:cubicBezTo>
                <a:lnTo>
                  <a:pt x="2543825" y="595524"/>
                </a:lnTo>
                <a:lnTo>
                  <a:pt x="2543799" y="595033"/>
                </a:lnTo>
                <a:lnTo>
                  <a:pt x="2543300" y="595066"/>
                </a:lnTo>
                <a:cubicBezTo>
                  <a:pt x="2542734" y="591293"/>
                  <a:pt x="2542707" y="587507"/>
                  <a:pt x="2542707" y="583715"/>
                </a:cubicBezTo>
                <a:cubicBezTo>
                  <a:pt x="2542707" y="578078"/>
                  <a:pt x="2542765" y="572454"/>
                  <a:pt x="2544077" y="566868"/>
                </a:cubicBezTo>
                <a:cubicBezTo>
                  <a:pt x="2544035" y="535786"/>
                  <a:pt x="2546485" y="505143"/>
                  <a:pt x="2551541" y="475137"/>
                </a:cubicBezTo>
                <a:lnTo>
                  <a:pt x="2552082" y="468499"/>
                </a:lnTo>
                <a:cubicBezTo>
                  <a:pt x="2552250" y="468495"/>
                  <a:pt x="2552420" y="468490"/>
                  <a:pt x="2552587" y="468437"/>
                </a:cubicBezTo>
                <a:cubicBezTo>
                  <a:pt x="2578890" y="285283"/>
                  <a:pt x="2668350" y="121703"/>
                  <a:pt x="2800095" y="0"/>
                </a:cubicBezTo>
                <a:close/>
                <a:moveTo>
                  <a:pt x="1726273" y="0"/>
                </a:moveTo>
                <a:lnTo>
                  <a:pt x="1860290" y="0"/>
                </a:lnTo>
                <a:cubicBezTo>
                  <a:pt x="1938186" y="226291"/>
                  <a:pt x="2134775" y="399791"/>
                  <a:pt x="2378827" y="451830"/>
                </a:cubicBezTo>
                <a:cubicBezTo>
                  <a:pt x="2340976" y="260867"/>
                  <a:pt x="2221567" y="98005"/>
                  <a:pt x="2056098" y="0"/>
                </a:cubicBezTo>
                <a:lnTo>
                  <a:pt x="2264806" y="0"/>
                </a:lnTo>
                <a:cubicBezTo>
                  <a:pt x="2396551" y="121703"/>
                  <a:pt x="2486011" y="285283"/>
                  <a:pt x="2512313" y="468437"/>
                </a:cubicBezTo>
                <a:cubicBezTo>
                  <a:pt x="2512481" y="468490"/>
                  <a:pt x="2512650" y="468495"/>
                  <a:pt x="2512819" y="468499"/>
                </a:cubicBezTo>
                <a:lnTo>
                  <a:pt x="2513359" y="475137"/>
                </a:lnTo>
                <a:cubicBezTo>
                  <a:pt x="2518416" y="505143"/>
                  <a:pt x="2520865" y="535786"/>
                  <a:pt x="2520823" y="566868"/>
                </a:cubicBezTo>
                <a:cubicBezTo>
                  <a:pt x="2522135" y="572454"/>
                  <a:pt x="2522194" y="578078"/>
                  <a:pt x="2522194" y="583715"/>
                </a:cubicBezTo>
                <a:cubicBezTo>
                  <a:pt x="2522194" y="587508"/>
                  <a:pt x="2522167" y="591293"/>
                  <a:pt x="2521601" y="595066"/>
                </a:cubicBezTo>
                <a:lnTo>
                  <a:pt x="2521102" y="595033"/>
                </a:lnTo>
                <a:lnTo>
                  <a:pt x="2521076" y="595524"/>
                </a:lnTo>
                <a:lnTo>
                  <a:pt x="2503957" y="593911"/>
                </a:lnTo>
                <a:cubicBezTo>
                  <a:pt x="2471583" y="593388"/>
                  <a:pt x="2439703" y="590430"/>
                  <a:pt x="2408531" y="584920"/>
                </a:cubicBezTo>
                <a:cubicBezTo>
                  <a:pt x="2402954" y="585336"/>
                  <a:pt x="2397625" y="584395"/>
                  <a:pt x="2392314" y="583392"/>
                </a:cubicBezTo>
                <a:lnTo>
                  <a:pt x="2392198" y="582253"/>
                </a:lnTo>
                <a:cubicBezTo>
                  <a:pt x="2070324" y="529393"/>
                  <a:pt x="1811051" y="299826"/>
                  <a:pt x="1726273" y="0"/>
                </a:cubicBezTo>
                <a:close/>
                <a:moveTo>
                  <a:pt x="1107944" y="0"/>
                </a:moveTo>
                <a:lnTo>
                  <a:pt x="1316652" y="0"/>
                </a:lnTo>
                <a:cubicBezTo>
                  <a:pt x="1151183" y="98005"/>
                  <a:pt x="1031774" y="260867"/>
                  <a:pt x="993923" y="451830"/>
                </a:cubicBezTo>
                <a:cubicBezTo>
                  <a:pt x="1237975" y="399791"/>
                  <a:pt x="1434564" y="226291"/>
                  <a:pt x="1512461" y="0"/>
                </a:cubicBezTo>
                <a:lnTo>
                  <a:pt x="1646477" y="0"/>
                </a:lnTo>
                <a:cubicBezTo>
                  <a:pt x="1561699" y="299826"/>
                  <a:pt x="1302427" y="529393"/>
                  <a:pt x="980552" y="582253"/>
                </a:cubicBezTo>
                <a:lnTo>
                  <a:pt x="980435" y="583392"/>
                </a:lnTo>
                <a:cubicBezTo>
                  <a:pt x="975125" y="584395"/>
                  <a:pt x="969796" y="585336"/>
                  <a:pt x="964219" y="584920"/>
                </a:cubicBezTo>
                <a:cubicBezTo>
                  <a:pt x="933047" y="590430"/>
                  <a:pt x="901167" y="593388"/>
                  <a:pt x="868792" y="593911"/>
                </a:cubicBezTo>
                <a:lnTo>
                  <a:pt x="851674" y="595524"/>
                </a:lnTo>
                <a:lnTo>
                  <a:pt x="851648" y="595033"/>
                </a:lnTo>
                <a:lnTo>
                  <a:pt x="851149" y="595066"/>
                </a:lnTo>
                <a:cubicBezTo>
                  <a:pt x="850583" y="591293"/>
                  <a:pt x="850556" y="587507"/>
                  <a:pt x="850556" y="583715"/>
                </a:cubicBezTo>
                <a:cubicBezTo>
                  <a:pt x="850556" y="578078"/>
                  <a:pt x="850614" y="572454"/>
                  <a:pt x="851926" y="566868"/>
                </a:cubicBezTo>
                <a:cubicBezTo>
                  <a:pt x="851884" y="535786"/>
                  <a:pt x="854334" y="505143"/>
                  <a:pt x="859390" y="475137"/>
                </a:cubicBezTo>
                <a:lnTo>
                  <a:pt x="859931" y="468499"/>
                </a:lnTo>
                <a:cubicBezTo>
                  <a:pt x="860099" y="468495"/>
                  <a:pt x="860269" y="468490"/>
                  <a:pt x="860436" y="468437"/>
                </a:cubicBezTo>
                <a:cubicBezTo>
                  <a:pt x="886739" y="285283"/>
                  <a:pt x="976199" y="121704"/>
                  <a:pt x="1107944" y="0"/>
                </a:cubicBezTo>
                <a:close/>
                <a:moveTo>
                  <a:pt x="34122" y="0"/>
                </a:moveTo>
                <a:lnTo>
                  <a:pt x="168138" y="0"/>
                </a:lnTo>
                <a:cubicBezTo>
                  <a:pt x="246034" y="226290"/>
                  <a:pt x="442624" y="399791"/>
                  <a:pt x="686676" y="451830"/>
                </a:cubicBezTo>
                <a:cubicBezTo>
                  <a:pt x="648825" y="260867"/>
                  <a:pt x="529416" y="98005"/>
                  <a:pt x="363946" y="0"/>
                </a:cubicBezTo>
                <a:lnTo>
                  <a:pt x="572655" y="0"/>
                </a:lnTo>
                <a:cubicBezTo>
                  <a:pt x="704400" y="121703"/>
                  <a:pt x="793860" y="285283"/>
                  <a:pt x="820162" y="468437"/>
                </a:cubicBezTo>
                <a:cubicBezTo>
                  <a:pt x="820330" y="468490"/>
                  <a:pt x="820499" y="468495"/>
                  <a:pt x="820668" y="468500"/>
                </a:cubicBezTo>
                <a:lnTo>
                  <a:pt x="821208" y="475137"/>
                </a:lnTo>
                <a:cubicBezTo>
                  <a:pt x="826265" y="505143"/>
                  <a:pt x="828714" y="535786"/>
                  <a:pt x="828672" y="566868"/>
                </a:cubicBezTo>
                <a:cubicBezTo>
                  <a:pt x="829984" y="572454"/>
                  <a:pt x="830043" y="578078"/>
                  <a:pt x="830043" y="583715"/>
                </a:cubicBezTo>
                <a:cubicBezTo>
                  <a:pt x="830043" y="587508"/>
                  <a:pt x="830016" y="591293"/>
                  <a:pt x="829450" y="595066"/>
                </a:cubicBezTo>
                <a:lnTo>
                  <a:pt x="828951" y="595033"/>
                </a:lnTo>
                <a:lnTo>
                  <a:pt x="828925" y="595524"/>
                </a:lnTo>
                <a:lnTo>
                  <a:pt x="811806" y="593911"/>
                </a:lnTo>
                <a:cubicBezTo>
                  <a:pt x="779432" y="593388"/>
                  <a:pt x="747552" y="590430"/>
                  <a:pt x="716380" y="584920"/>
                </a:cubicBezTo>
                <a:cubicBezTo>
                  <a:pt x="710803" y="585336"/>
                  <a:pt x="705474" y="584395"/>
                  <a:pt x="700163" y="583392"/>
                </a:cubicBezTo>
                <a:lnTo>
                  <a:pt x="700047" y="582253"/>
                </a:lnTo>
                <a:cubicBezTo>
                  <a:pt x="378172" y="529393"/>
                  <a:pt x="118900" y="299826"/>
                  <a:pt x="3412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4960137"/>
            <a:ext cx="5829300" cy="1463040"/>
          </a:xfrm>
        </p:spPr>
        <p:txBody>
          <a:bodyPr anchor="ctr">
            <a:normAutofit/>
          </a:bodyPr>
          <a:lstStyle>
            <a:lvl1pPr algn="r">
              <a:defRPr sz="44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6457950" y="4960137"/>
            <a:ext cx="2400300" cy="1463040"/>
          </a:xfrm>
        </p:spPr>
        <p:txBody>
          <a:bodyPr lIns="91440" rIns="91440" anchor="ctr">
            <a:normAutofit/>
          </a:bodyPr>
          <a:lstStyle>
            <a:lvl1pPr marL="0" indent="0">
              <a:lnSpc>
                <a:spcPct val="100000"/>
              </a:lnSpc>
              <a:spcBef>
                <a:spcPts val="0"/>
              </a:spcBef>
              <a:buNone/>
              <a:defRPr sz="1600">
                <a:solidFill>
                  <a:schemeClr val="tx1">
                    <a:lumMod val="95000"/>
                    <a:lumOff val="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132101F-1C78-4A35-B9B9-FA3BC2678EB9}" type="datetimeFigureOut">
              <a:rPr lang="en-US" smtClean="0"/>
              <a:pPr/>
              <a:t>6/14/2023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38D3F3-DB27-4CBF-864A-E28263BCB96D}" type="slidenum">
              <a:rPr lang="en-US" smtClean="0"/>
              <a:pPr/>
              <a:t>‹#›</a:t>
            </a:fld>
            <a:endParaRPr lang="en-US"/>
          </a:p>
        </p:txBody>
      </p:sp>
      <p:cxnSp>
        <p:nvCxnSpPr>
          <p:cNvPr id="8" name="Straight Connector 7"/>
          <p:cNvCxnSpPr/>
          <p:nvPr/>
        </p:nvCxnSpPr>
        <p:spPr>
          <a:xfrm flipV="1">
            <a:off x="6290132"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177602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768096" y="585216"/>
            <a:ext cx="7290054" cy="149961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768096" y="2286000"/>
            <a:ext cx="35661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491990" y="2286000"/>
            <a:ext cx="35661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132101F-1C78-4A35-B9B9-FA3BC2678EB9}" type="datetimeFigureOut">
              <a:rPr lang="en-US" smtClean="0"/>
              <a:pPr/>
              <a:t>6/14/2023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38D3F3-DB27-4CBF-864A-E28263BCB96D}" type="slidenum">
              <a:rPr lang="en-US" smtClean="0"/>
              <a:pPr/>
              <a:t>‹#›</a:t>
            </a:fld>
            <a:endParaRPr lang="en-US"/>
          </a:p>
        </p:txBody>
      </p:sp>
    </p:spTree>
    <p:extLst>
      <p:ext uri="{BB962C8B-B14F-4D97-AF65-F5344CB8AC3E}">
        <p14:creationId xmlns:p14="http://schemas.microsoft.com/office/powerpoint/2010/main" val="37560953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768096" y="585216"/>
            <a:ext cx="7290054" cy="1499616"/>
          </a:xfrm>
        </p:spPr>
        <p:txBody>
          <a:bodyPr/>
          <a:lstStyle/>
          <a:p>
            <a:r>
              <a:rPr lang="en-US"/>
              <a:t>Click to edit Master title style</a:t>
            </a:r>
            <a:endParaRPr lang="en-US" dirty="0"/>
          </a:p>
        </p:txBody>
      </p:sp>
      <p:sp>
        <p:nvSpPr>
          <p:cNvPr id="3" name="Text Placeholder 2"/>
          <p:cNvSpPr>
            <a:spLocks noGrp="1"/>
          </p:cNvSpPr>
          <p:nvPr>
            <p:ph type="body" idx="1"/>
          </p:nvPr>
        </p:nvSpPr>
        <p:spPr>
          <a:xfrm>
            <a:off x="768096" y="2179636"/>
            <a:ext cx="3566160" cy="822960"/>
          </a:xfrm>
        </p:spPr>
        <p:txBody>
          <a:bodyPr lIns="137160" rIns="137160" anchor="ctr">
            <a:normAutofit/>
          </a:bodyPr>
          <a:lstStyle>
            <a:lvl1pPr marL="0" indent="0">
              <a:spcBef>
                <a:spcPts val="0"/>
              </a:spcBef>
              <a:spcAft>
                <a:spcPts val="0"/>
              </a:spcAft>
              <a:buNone/>
              <a:defRPr sz="22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768096" y="2967788"/>
            <a:ext cx="356616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491990" y="2179636"/>
            <a:ext cx="3566160" cy="822960"/>
          </a:xfrm>
        </p:spPr>
        <p:txBody>
          <a:bodyPr lIns="137160" rIns="137160" anchor="ctr">
            <a:normAutofit/>
          </a:bodyPr>
          <a:lstStyle>
            <a:lvl1pPr marL="0" indent="0">
              <a:spcBef>
                <a:spcPts val="0"/>
              </a:spcBef>
              <a:spcAft>
                <a:spcPts val="0"/>
              </a:spcAft>
              <a:buNone/>
              <a:defRPr lang="en-US" sz="22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a:t>Click to edit Master text styles</a:t>
            </a:r>
          </a:p>
        </p:txBody>
      </p:sp>
      <p:sp>
        <p:nvSpPr>
          <p:cNvPr id="6" name="Content Placeholder 5"/>
          <p:cNvSpPr>
            <a:spLocks noGrp="1"/>
          </p:cNvSpPr>
          <p:nvPr>
            <p:ph sz="quarter" idx="4"/>
          </p:nvPr>
        </p:nvSpPr>
        <p:spPr>
          <a:xfrm>
            <a:off x="4491990" y="2967788"/>
            <a:ext cx="356616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132101F-1C78-4A35-B9B9-FA3BC2678EB9}" type="datetimeFigureOut">
              <a:rPr lang="en-US" smtClean="0"/>
              <a:pPr/>
              <a:t>6/14/2023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C38D3F3-DB27-4CBF-864A-E28263BCB96D}" type="slidenum">
              <a:rPr lang="en-US" smtClean="0"/>
              <a:pPr/>
              <a:t>‹#›</a:t>
            </a:fld>
            <a:endParaRPr lang="en-US"/>
          </a:p>
        </p:txBody>
      </p:sp>
    </p:spTree>
    <p:extLst>
      <p:ext uri="{BB962C8B-B14F-4D97-AF65-F5344CB8AC3E}">
        <p14:creationId xmlns:p14="http://schemas.microsoft.com/office/powerpoint/2010/main" val="24542574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132101F-1C78-4A35-B9B9-FA3BC2678EB9}" type="datetimeFigureOut">
              <a:rPr lang="en-US" smtClean="0"/>
              <a:pPr/>
              <a:t>6/14/2023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C38D3F3-DB27-4CBF-864A-E28263BCB96D}" type="slidenum">
              <a:rPr lang="en-US" smtClean="0"/>
              <a:pPr/>
              <a:t>‹#›</a:t>
            </a:fld>
            <a:endParaRPr lang="en-US"/>
          </a:p>
        </p:txBody>
      </p:sp>
    </p:spTree>
    <p:extLst>
      <p:ext uri="{BB962C8B-B14F-4D97-AF65-F5344CB8AC3E}">
        <p14:creationId xmlns:p14="http://schemas.microsoft.com/office/powerpoint/2010/main" val="17873163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132101F-1C78-4A35-B9B9-FA3BC2678EB9}" type="datetimeFigureOut">
              <a:rPr lang="en-US" smtClean="0"/>
              <a:pPr/>
              <a:t>6/14/2023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C38D3F3-DB27-4CBF-864A-E28263BCB96D}" type="slidenum">
              <a:rPr lang="en-US" smtClean="0"/>
              <a:pPr/>
              <a:t>‹#›</a:t>
            </a:fld>
            <a:endParaRPr lang="en-US"/>
          </a:p>
        </p:txBody>
      </p:sp>
    </p:spTree>
    <p:extLst>
      <p:ext uri="{BB962C8B-B14F-4D97-AF65-F5344CB8AC3E}">
        <p14:creationId xmlns:p14="http://schemas.microsoft.com/office/powerpoint/2010/main" val="34503759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768096" y="471509"/>
            <a:ext cx="3291840" cy="1737360"/>
          </a:xfrm>
        </p:spPr>
        <p:txBody>
          <a:bodyPr>
            <a:noAutofit/>
          </a:bodyPr>
          <a:lstStyle>
            <a:lvl1pPr>
              <a:lnSpc>
                <a:spcPct val="80000"/>
              </a:lnSpc>
              <a:defRPr sz="3600"/>
            </a:lvl1pPr>
          </a:lstStyle>
          <a:p>
            <a:r>
              <a:rPr lang="en-US"/>
              <a:t>Click to edit Master title style</a:t>
            </a:r>
            <a:endParaRPr lang="en-US" dirty="0"/>
          </a:p>
        </p:txBody>
      </p:sp>
      <p:sp>
        <p:nvSpPr>
          <p:cNvPr id="3" name="Content Placeholder 2"/>
          <p:cNvSpPr>
            <a:spLocks noGrp="1"/>
          </p:cNvSpPr>
          <p:nvPr>
            <p:ph idx="1"/>
          </p:nvPr>
        </p:nvSpPr>
        <p:spPr>
          <a:xfrm>
            <a:off x="4286250" y="822960"/>
            <a:ext cx="4258818" cy="5184648"/>
          </a:xfrm>
        </p:spPr>
        <p:txBody>
          <a:bodyPr>
            <a:normAutofit/>
          </a:bodyPr>
          <a:lstStyle>
            <a:lvl1pPr>
              <a:defRPr sz="2000"/>
            </a:lvl1pPr>
            <a:lvl2pPr>
              <a:defRPr sz="16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68096" y="2257506"/>
            <a:ext cx="329184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132101F-1C78-4A35-B9B9-FA3BC2678EB9}" type="datetimeFigureOut">
              <a:rPr lang="en-US" smtClean="0"/>
              <a:pPr/>
              <a:t>6/14/2023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38D3F3-DB27-4CBF-864A-E28263BCB96D}" type="slidenum">
              <a:rPr lang="en-US" smtClean="0"/>
              <a:pPr/>
              <a:t>‹#›</a:t>
            </a:fld>
            <a:endParaRPr lang="en-US"/>
          </a:p>
        </p:txBody>
      </p:sp>
    </p:spTree>
    <p:extLst>
      <p:ext uri="{BB962C8B-B14F-4D97-AF65-F5344CB8AC3E}">
        <p14:creationId xmlns:p14="http://schemas.microsoft.com/office/powerpoint/2010/main" val="18973681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4960138"/>
            <a:ext cx="5829300" cy="1463040"/>
          </a:xfrm>
        </p:spPr>
        <p:txBody>
          <a:bodyPr anchor="ctr">
            <a:normAutofit/>
          </a:bodyPr>
          <a:lstStyle>
            <a:lvl1pPr algn="r">
              <a:defRPr sz="44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9141714" cy="4572000"/>
          </a:xfrm>
          <a:solidFill>
            <a:schemeClr val="accent1">
              <a:lumMod val="60000"/>
              <a:lumOff val="40000"/>
            </a:schemeClr>
          </a:solidFill>
        </p:spPr>
        <p:txBody>
          <a:bodyPr lIns="457200" tIns="365760"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457950" y="4960138"/>
            <a:ext cx="2400300" cy="1463040"/>
          </a:xfrm>
        </p:spPr>
        <p:txBody>
          <a:bodyPr lIns="91440" rIns="91440" anchor="ctr">
            <a:normAutofit/>
          </a:bodyPr>
          <a:lstStyle>
            <a:lvl1pPr marL="0" indent="0">
              <a:lnSpc>
                <a:spcPct val="100000"/>
              </a:lnSpc>
              <a:spcBef>
                <a:spcPts val="0"/>
              </a:spcBef>
              <a:buNone/>
              <a:defRPr sz="1600">
                <a:solidFill>
                  <a:schemeClr val="tx1">
                    <a:lumMod val="95000"/>
                    <a:lumOff val="5000"/>
                  </a:schemeClr>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B132101F-1C78-4A35-B9B9-FA3BC2678EB9}" type="datetimeFigureOut">
              <a:rPr lang="en-US" smtClean="0"/>
              <a:pPr/>
              <a:t>6/14/2023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38D3F3-DB27-4CBF-864A-E28263BCB96D}" type="slidenum">
              <a:rPr lang="en-US" smtClean="0"/>
              <a:pPr/>
              <a:t>‹#›</a:t>
            </a:fld>
            <a:endParaRPr lang="en-US"/>
          </a:p>
        </p:txBody>
      </p:sp>
      <p:cxnSp>
        <p:nvCxnSpPr>
          <p:cNvPr id="8" name="Straight Connector 7"/>
          <p:cNvCxnSpPr/>
          <p:nvPr/>
        </p:nvCxnSpPr>
        <p:spPr>
          <a:xfrm flipV="1">
            <a:off x="6290132"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881639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theme" Target="../theme/theme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8096" y="585216"/>
            <a:ext cx="7290054" cy="14996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768096" y="2286000"/>
            <a:ext cx="7290055" cy="4023360"/>
          </a:xfrm>
          <a:prstGeom prst="rect">
            <a:avLst/>
          </a:prstGeom>
        </p:spPr>
        <p:txBody>
          <a:bodyPr vert="horz" lIns="45720" tIns="45720" rIns="4572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8097" y="6470704"/>
            <a:ext cx="161560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B132101F-1C78-4A35-B9B9-FA3BC2678EB9}" type="datetimeFigureOut">
              <a:rPr lang="en-US" smtClean="0"/>
              <a:pPr/>
              <a:t>6/14/2023</a:t>
            </a:fld>
            <a:endParaRPr lang="en-US"/>
          </a:p>
        </p:txBody>
      </p:sp>
      <p:sp>
        <p:nvSpPr>
          <p:cNvPr id="5" name="Footer Placeholder 4"/>
          <p:cNvSpPr>
            <a:spLocks noGrp="1"/>
          </p:cNvSpPr>
          <p:nvPr>
            <p:ph type="ftr" sz="quarter" idx="3"/>
          </p:nvPr>
        </p:nvSpPr>
        <p:spPr>
          <a:xfrm>
            <a:off x="3632200" y="6470704"/>
            <a:ext cx="4426094"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US"/>
          </a:p>
        </p:txBody>
      </p:sp>
      <p:sp>
        <p:nvSpPr>
          <p:cNvPr id="6" name="Slide Number Placeholder 5"/>
          <p:cNvSpPr>
            <a:spLocks noGrp="1"/>
          </p:cNvSpPr>
          <p:nvPr>
            <p:ph type="sldNum" sz="quarter" idx="4"/>
          </p:nvPr>
        </p:nvSpPr>
        <p:spPr>
          <a:xfrm>
            <a:off x="8128000" y="6470704"/>
            <a:ext cx="730250"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7C38D3F3-DB27-4CBF-864A-E28263BCB96D}" type="slidenum">
              <a:rPr lang="en-US" smtClean="0"/>
              <a:pPr/>
              <a:t>‹#›</a:t>
            </a:fld>
            <a:endParaRPr lang="en-US"/>
          </a:p>
        </p:txBody>
      </p:sp>
      <p:cxnSp>
        <p:nvCxnSpPr>
          <p:cNvPr id="7" name="Straight Connector 6"/>
          <p:cNvCxnSpPr/>
          <p:nvPr/>
        </p:nvCxnSpPr>
        <p:spPr>
          <a:xfrm flipV="1">
            <a:off x="5715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95576318"/>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Lst>
  <p:txStyles>
    <p:titleStyle>
      <a:lvl1pPr algn="l" defTabSz="914400" rtl="0" eaLnBrk="1" latinLnBrk="0" hangingPunct="1">
        <a:lnSpc>
          <a:spcPct val="80000"/>
        </a:lnSpc>
        <a:spcBef>
          <a:spcPct val="0"/>
        </a:spcBef>
        <a:buNone/>
        <a:defRPr sz="44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6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spc="0" baseline="0">
                <a:solidFill>
                  <a:schemeClr val="tx1">
                    <a:tint val="75000"/>
                  </a:schemeClr>
                </a:solidFill>
                <a:latin typeface="+mj-lt"/>
              </a:defRPr>
            </a:lvl1pPr>
          </a:lstStyle>
          <a:p>
            <a:fld id="{1D8BD707-D9CF-40AE-B4C6-C98DA3205C09}" type="datetimeFigureOut">
              <a:rPr lang="en-US" smtClean="0"/>
              <a:pPr/>
              <a:t>6/14/2023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spc="0" baseline="0">
                <a:solidFill>
                  <a:schemeClr val="tx1">
                    <a:tint val="75000"/>
                  </a:schemeClr>
                </a:solidFill>
                <a:latin typeface="+mj-lt"/>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spc="0" baseline="0">
                <a:solidFill>
                  <a:schemeClr val="tx1">
                    <a:tint val="75000"/>
                  </a:schemeClr>
                </a:solidFill>
                <a:latin typeface="+mj-lt"/>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672984688"/>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Lst>
  <p:txStyles>
    <p:titleStyle>
      <a:lvl1pPr algn="ctr" defTabSz="914400" rtl="0" eaLnBrk="1" latinLnBrk="0" hangingPunct="1">
        <a:spcBef>
          <a:spcPct val="0"/>
        </a:spcBef>
        <a:buNone/>
        <a:defRPr sz="4400" b="1" i="1" kern="1200" cap="all" spc="0" baseline="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spc="0" baseline="0">
          <a:solidFill>
            <a:schemeClr val="tx1"/>
          </a:solidFill>
          <a:latin typeface="+mj-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spc="0" baseline="0">
          <a:solidFill>
            <a:schemeClr val="tx1"/>
          </a:solidFill>
          <a:latin typeface="+mj-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spc="0" baseline="0">
          <a:solidFill>
            <a:schemeClr val="tx1"/>
          </a:solidFill>
          <a:latin typeface="+mj-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spc="0" baseline="0">
          <a:solidFill>
            <a:schemeClr val="tx1"/>
          </a:solidFill>
          <a:latin typeface="+mj-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spc="0" baseline="0">
          <a:solidFill>
            <a:schemeClr val="tx1"/>
          </a:solidFill>
          <a:latin typeface="+mj-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4.g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13.png"/><Relationship Id="rId1" Type="http://schemas.openxmlformats.org/officeDocument/2006/relationships/slideLayout" Target="../slideLayouts/slideLayout2.xml"/><Relationship Id="rId5" Type="http://schemas.openxmlformats.org/officeDocument/2006/relationships/image" Target="../media/image6.svg"/><Relationship Id="rId4" Type="http://schemas.openxmlformats.org/officeDocument/2006/relationships/image" Target="../media/image14.png"/></Relationships>
</file>

<file path=ppt/slides/_rels/slide3.xml.rels><?xml version="1.0" encoding="UTF-8" standalone="yes"?>
<Relationships xmlns="http://schemas.openxmlformats.org/package/2006/relationships"><Relationship Id="rId3" Type="http://schemas.openxmlformats.org/officeDocument/2006/relationships/image" Target="../media/image8.svg"/><Relationship Id="rId7" Type="http://schemas.openxmlformats.org/officeDocument/2006/relationships/image" Target="../media/image12.svg"/><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0.svg"/><Relationship Id="rId4" Type="http://schemas.openxmlformats.org/officeDocument/2006/relationships/image" Target="../media/image16.png"/></Relationships>
</file>

<file path=ppt/slides/_rels/slide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8">
            <a:extLst>
              <a:ext uri="{FF2B5EF4-FFF2-40B4-BE49-F238E27FC236}">
                <a16:creationId xmlns:a16="http://schemas.microsoft.com/office/drawing/2014/main" id="{2FDF0794-1B86-42B2-B8C7-F60123E638E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55" y="0"/>
            <a:ext cx="9141545" cy="68589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UK Product Design Agency &amp; Product Design Consultancy | Realise ...">
            <a:extLst>
              <a:ext uri="{FF2B5EF4-FFF2-40B4-BE49-F238E27FC236}">
                <a16:creationId xmlns:a16="http://schemas.microsoft.com/office/drawing/2014/main" id="{91AE6548-6541-4142-899A-F368B0B3C5F8}"/>
              </a:ext>
            </a:extLst>
          </p:cNvPr>
          <p:cNvPicPr>
            <a:picLocks noChangeAspect="1" noChangeArrowheads="1"/>
          </p:cNvPicPr>
          <p:nvPr/>
        </p:nvPicPr>
        <p:blipFill rotWithShape="1">
          <a:blip r:embed="rId2">
            <a:alphaModFix amt="70000"/>
            <a:extLst>
              <a:ext uri="{28A0092B-C50C-407E-A947-70E740481C1C}">
                <a14:useLocalDpi xmlns:a14="http://schemas.microsoft.com/office/drawing/2010/main" val="0"/>
              </a:ext>
            </a:extLst>
          </a:blip>
          <a:srcRect l="21984" r="21998"/>
          <a:stretch/>
        </p:blipFill>
        <p:spPr bwMode="auto">
          <a:xfrm>
            <a:off x="0" y="0"/>
            <a:ext cx="9141545" cy="6853416"/>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10">
            <a:extLst>
              <a:ext uri="{FF2B5EF4-FFF2-40B4-BE49-F238E27FC236}">
                <a16:creationId xmlns:a16="http://schemas.microsoft.com/office/drawing/2014/main" id="{EAA48FC5-3C83-4F1B-BC33-DF0B588F831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922589" y="3064931"/>
            <a:ext cx="6221411" cy="2488568"/>
          </a:xfrm>
          <a:prstGeom prst="rect">
            <a:avLst/>
          </a:prstGeom>
          <a:solidFill>
            <a:srgbClr val="000001">
              <a:alpha val="75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7" name="Straight Connector 12">
            <a:extLst>
              <a:ext uri="{FF2B5EF4-FFF2-40B4-BE49-F238E27FC236}">
                <a16:creationId xmlns:a16="http://schemas.microsoft.com/office/drawing/2014/main" id="{62F01714-1A39-4194-BD47-8A9960C59985}"/>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232011" y="4666480"/>
            <a:ext cx="5124375" cy="0"/>
          </a:xfrm>
          <a:prstGeom prst="line">
            <a:avLst/>
          </a:prstGeom>
          <a:ln w="22225">
            <a:solidFill>
              <a:srgbClr val="CE346D"/>
            </a:solidFill>
          </a:ln>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ctrTitle"/>
          </p:nvPr>
        </p:nvSpPr>
        <p:spPr>
          <a:xfrm>
            <a:off x="3232011" y="3429000"/>
            <a:ext cx="5626239" cy="1090938"/>
          </a:xfrm>
        </p:spPr>
        <p:txBody>
          <a:bodyPr anchor="b">
            <a:normAutofit/>
          </a:bodyPr>
          <a:lstStyle/>
          <a:p>
            <a:pPr algn="l"/>
            <a:r>
              <a:rPr lang="en-GB" sz="3700" smtClean="0">
                <a:solidFill>
                  <a:srgbClr val="FFFFFF"/>
                </a:solidFill>
              </a:rPr>
              <a:t>nat5 </a:t>
            </a:r>
            <a:r>
              <a:rPr lang="en-GB" sz="3700" dirty="0">
                <a:solidFill>
                  <a:srgbClr val="FFFFFF"/>
                </a:solidFill>
              </a:rPr>
              <a:t>Design &amp; Manufacture</a:t>
            </a:r>
          </a:p>
        </p:txBody>
      </p:sp>
      <p:sp>
        <p:nvSpPr>
          <p:cNvPr id="3" name="Subtitle 2"/>
          <p:cNvSpPr>
            <a:spLocks noGrp="1"/>
          </p:cNvSpPr>
          <p:nvPr>
            <p:ph type="subTitle" idx="1"/>
          </p:nvPr>
        </p:nvSpPr>
        <p:spPr>
          <a:xfrm>
            <a:off x="3232011" y="4779313"/>
            <a:ext cx="5626238" cy="514816"/>
          </a:xfrm>
        </p:spPr>
        <p:txBody>
          <a:bodyPr anchor="t">
            <a:normAutofit/>
          </a:bodyPr>
          <a:lstStyle/>
          <a:p>
            <a:r>
              <a:rPr lang="en-GB" sz="2000" dirty="0">
                <a:solidFill>
                  <a:srgbClr val="FFFFFF"/>
                </a:solidFill>
              </a:rPr>
              <a:t>The Design Process</a:t>
            </a:r>
          </a:p>
        </p:txBody>
      </p:sp>
    </p:spTree>
    <p:extLst>
      <p:ext uri="{BB962C8B-B14F-4D97-AF65-F5344CB8AC3E}">
        <p14:creationId xmlns:p14="http://schemas.microsoft.com/office/powerpoint/2010/main" val="360651406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FAE1107-CEC3-4041-8BAA-CDB6F6759B3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10141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4" name="Title 3"/>
          <p:cNvSpPr>
            <a:spLocks noGrp="1"/>
          </p:cNvSpPr>
          <p:nvPr>
            <p:ph type="title"/>
          </p:nvPr>
        </p:nvSpPr>
        <p:spPr>
          <a:xfrm>
            <a:off x="768096" y="585216"/>
            <a:ext cx="2834314" cy="1499616"/>
          </a:xfrm>
        </p:spPr>
        <p:txBody>
          <a:bodyPr>
            <a:normAutofit/>
          </a:bodyPr>
          <a:lstStyle/>
          <a:p>
            <a:r>
              <a:rPr lang="en-GB" sz="3200" dirty="0">
                <a:solidFill>
                  <a:schemeClr val="tx1"/>
                </a:solidFill>
              </a:rPr>
              <a:t>Idea analysis</a:t>
            </a:r>
            <a:endParaRPr lang="en-GB" dirty="0">
              <a:solidFill>
                <a:schemeClr val="tx1"/>
              </a:solidFill>
            </a:endParaRPr>
          </a:p>
        </p:txBody>
      </p:sp>
      <p:cxnSp>
        <p:nvCxnSpPr>
          <p:cNvPr id="73" name="Straight Connector 72">
            <a:extLst>
              <a:ext uri="{FF2B5EF4-FFF2-40B4-BE49-F238E27FC236}">
                <a16:creationId xmlns:a16="http://schemas.microsoft.com/office/drawing/2014/main" id="{1AEA88FB-F5DD-45CE-AAE1-7B33D0ABDD25}"/>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71500" y="826324"/>
            <a:ext cx="0" cy="914400"/>
          </a:xfrm>
          <a:prstGeom prst="line">
            <a:avLst/>
          </a:prstGeom>
          <a:ln w="190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2" name="Content Placeholder 1"/>
          <p:cNvSpPr>
            <a:spLocks noGrp="1"/>
          </p:cNvSpPr>
          <p:nvPr>
            <p:ph idx="1"/>
          </p:nvPr>
        </p:nvSpPr>
        <p:spPr>
          <a:xfrm>
            <a:off x="768096" y="1916832"/>
            <a:ext cx="2843784" cy="4941168"/>
          </a:xfrm>
        </p:spPr>
        <p:txBody>
          <a:bodyPr>
            <a:normAutofit/>
          </a:bodyPr>
          <a:lstStyle/>
          <a:p>
            <a:pPr marL="0" indent="0">
              <a:buNone/>
            </a:pPr>
            <a:r>
              <a:rPr lang="en-GB" dirty="0">
                <a:solidFill>
                  <a:srgbClr val="FFFFFF"/>
                </a:solidFill>
              </a:rPr>
              <a:t>You will be asked to look at all of your initial ideas and </a:t>
            </a:r>
            <a:r>
              <a:rPr lang="en-GB" b="1" dirty="0">
                <a:solidFill>
                  <a:srgbClr val="FFFFFF"/>
                </a:solidFill>
              </a:rPr>
              <a:t>compare them against the product specification list. </a:t>
            </a:r>
          </a:p>
          <a:p>
            <a:pPr marL="0" indent="0">
              <a:buNone/>
            </a:pPr>
            <a:r>
              <a:rPr lang="en-GB" dirty="0">
                <a:solidFill>
                  <a:srgbClr val="FFFFFF"/>
                </a:solidFill>
              </a:rPr>
              <a:t>You will generate a </a:t>
            </a:r>
            <a:r>
              <a:rPr lang="en-GB" b="1" dirty="0">
                <a:solidFill>
                  <a:srgbClr val="FFFFFF"/>
                </a:solidFill>
              </a:rPr>
              <a:t>scoring system</a:t>
            </a:r>
            <a:r>
              <a:rPr lang="en-GB" dirty="0">
                <a:solidFill>
                  <a:srgbClr val="FFFFFF"/>
                </a:solidFill>
              </a:rPr>
              <a:t>, which enable you to decide which of the ideas to go on to develop, as it will score the highest. </a:t>
            </a:r>
          </a:p>
          <a:p>
            <a:pPr marL="0" indent="0">
              <a:buNone/>
            </a:pPr>
            <a:endParaRPr lang="en-GB" dirty="0">
              <a:solidFill>
                <a:srgbClr val="FFFFFF"/>
              </a:solidFill>
            </a:endParaRPr>
          </a:p>
        </p:txBody>
      </p:sp>
      <p:grpSp>
        <p:nvGrpSpPr>
          <p:cNvPr id="3" name="Group 2"/>
          <p:cNvGrpSpPr/>
          <p:nvPr/>
        </p:nvGrpSpPr>
        <p:grpSpPr>
          <a:xfrm>
            <a:off x="4867813" y="216536"/>
            <a:ext cx="3766375" cy="6412270"/>
            <a:chOff x="4331010" y="1740724"/>
            <a:chExt cx="2194762" cy="3736592"/>
          </a:xfrm>
        </p:grpSpPr>
        <p:pic>
          <p:nvPicPr>
            <p:cNvPr id="5122" name="Picture 2" descr="Consumer Appliance Design - TEQZO Consulting">
              <a:extLst>
                <a:ext uri="{FF2B5EF4-FFF2-40B4-BE49-F238E27FC236}">
                  <a16:creationId xmlns:a16="http://schemas.microsoft.com/office/drawing/2014/main" id="{03FC0DF9-F1C2-45F3-951F-3AD4FF50823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50947"/>
            <a:stretch/>
          </p:blipFill>
          <p:spPr bwMode="auto">
            <a:xfrm>
              <a:off x="4331010" y="1740724"/>
              <a:ext cx="2113198" cy="212032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Consumer Appliance Design - TEQZO Consulting">
              <a:extLst>
                <a:ext uri="{FF2B5EF4-FFF2-40B4-BE49-F238E27FC236}">
                  <a16:creationId xmlns:a16="http://schemas.microsoft.com/office/drawing/2014/main" id="{03FC0DF9-F1C2-45F3-951F-3AD4FF50823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9053" t="16981"/>
            <a:stretch/>
          </p:blipFill>
          <p:spPr bwMode="auto">
            <a:xfrm>
              <a:off x="4331010" y="3717032"/>
              <a:ext cx="2194762" cy="1760284"/>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89181230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FAE1107-CEC3-4041-8BAA-CDB6F6759B3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10141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4" name="Title 3"/>
          <p:cNvSpPr>
            <a:spLocks noGrp="1"/>
          </p:cNvSpPr>
          <p:nvPr>
            <p:ph type="title"/>
          </p:nvPr>
        </p:nvSpPr>
        <p:spPr>
          <a:xfrm>
            <a:off x="768096" y="585216"/>
            <a:ext cx="2834314" cy="1499616"/>
          </a:xfrm>
        </p:spPr>
        <p:txBody>
          <a:bodyPr>
            <a:normAutofit/>
          </a:bodyPr>
          <a:lstStyle/>
          <a:p>
            <a:r>
              <a:rPr lang="en-GB" sz="3200" dirty="0" smtClean="0">
                <a:solidFill>
                  <a:schemeClr val="tx1"/>
                </a:solidFill>
              </a:rPr>
              <a:t>Design development</a:t>
            </a:r>
            <a:endParaRPr lang="en-GB" dirty="0">
              <a:solidFill>
                <a:schemeClr val="tx1"/>
              </a:solidFill>
            </a:endParaRPr>
          </a:p>
        </p:txBody>
      </p:sp>
      <p:cxnSp>
        <p:nvCxnSpPr>
          <p:cNvPr id="73" name="Straight Connector 72">
            <a:extLst>
              <a:ext uri="{FF2B5EF4-FFF2-40B4-BE49-F238E27FC236}">
                <a16:creationId xmlns:a16="http://schemas.microsoft.com/office/drawing/2014/main" id="{1AEA88FB-F5DD-45CE-AAE1-7B33D0ABDD25}"/>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71500" y="826324"/>
            <a:ext cx="0" cy="914400"/>
          </a:xfrm>
          <a:prstGeom prst="line">
            <a:avLst/>
          </a:prstGeom>
          <a:ln w="190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2" name="Content Placeholder 1"/>
          <p:cNvSpPr>
            <a:spLocks noGrp="1"/>
          </p:cNvSpPr>
          <p:nvPr>
            <p:ph idx="1"/>
          </p:nvPr>
        </p:nvSpPr>
        <p:spPr>
          <a:xfrm>
            <a:off x="571499" y="1916832"/>
            <a:ext cx="3529911" cy="4941168"/>
          </a:xfrm>
        </p:spPr>
        <p:txBody>
          <a:bodyPr>
            <a:noAutofit/>
          </a:bodyPr>
          <a:lstStyle/>
          <a:p>
            <a:pPr marL="0" indent="0">
              <a:buNone/>
            </a:pPr>
            <a:r>
              <a:rPr lang="en-GB" sz="1800" dirty="0">
                <a:solidFill>
                  <a:srgbClr val="FFFFFF"/>
                </a:solidFill>
              </a:rPr>
              <a:t>Once you have around 6 different initial ideas on paper (or you may have modelled them too), you will be asked to develop 1-2 of these ideas. </a:t>
            </a:r>
          </a:p>
          <a:p>
            <a:pPr marL="0" indent="0">
              <a:buNone/>
            </a:pPr>
            <a:r>
              <a:rPr lang="en-GB" sz="1800" dirty="0">
                <a:solidFill>
                  <a:srgbClr val="FFFFFF"/>
                </a:solidFill>
              </a:rPr>
              <a:t>By developing the ideas, you are required to go into more detail about how it looks, works and goes together. </a:t>
            </a:r>
          </a:p>
          <a:p>
            <a:pPr marL="0" indent="0">
              <a:buNone/>
            </a:pPr>
            <a:r>
              <a:rPr lang="en-GB" sz="1800" dirty="0">
                <a:solidFill>
                  <a:srgbClr val="FFFFFF"/>
                </a:solidFill>
              </a:rPr>
              <a:t>You will be required to look at the different design factors (explained in a later presentation), which will help you turn your initial idea into a better idea. </a:t>
            </a:r>
          </a:p>
          <a:p>
            <a:pPr marL="0" indent="0">
              <a:buNone/>
            </a:pPr>
            <a:r>
              <a:rPr lang="en-GB" sz="1800" dirty="0">
                <a:solidFill>
                  <a:srgbClr val="FFFFFF"/>
                </a:solidFill>
              </a:rPr>
              <a:t>You may also find that borrowing some of the other initial ideas and incorporating them into the final design, may be beneficial. </a:t>
            </a:r>
          </a:p>
        </p:txBody>
      </p:sp>
      <p:pic>
        <p:nvPicPr>
          <p:cNvPr id="6146" name="Picture 2" descr="Product Design &amp; Development - SA Design Solutions">
            <a:extLst>
              <a:ext uri="{FF2B5EF4-FFF2-40B4-BE49-F238E27FC236}">
                <a16:creationId xmlns:a16="http://schemas.microsoft.com/office/drawing/2014/main" id="{7385579F-4656-4BF5-8B23-B20C8AC1B5F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0716" r="9552"/>
          <a:stretch/>
        </p:blipFill>
        <p:spPr bwMode="auto">
          <a:xfrm>
            <a:off x="4301117" y="1625928"/>
            <a:ext cx="4764245" cy="36061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529372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FAE1107-CEC3-4041-8BAA-CDB6F6759B3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10141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4" name="Title 3"/>
          <p:cNvSpPr>
            <a:spLocks noGrp="1"/>
          </p:cNvSpPr>
          <p:nvPr>
            <p:ph type="title"/>
          </p:nvPr>
        </p:nvSpPr>
        <p:spPr>
          <a:xfrm>
            <a:off x="768096" y="585216"/>
            <a:ext cx="2834314" cy="1499616"/>
          </a:xfrm>
        </p:spPr>
        <p:txBody>
          <a:bodyPr>
            <a:normAutofit/>
          </a:bodyPr>
          <a:lstStyle/>
          <a:p>
            <a:r>
              <a:rPr lang="en-GB" sz="3200" dirty="0" smtClean="0">
                <a:solidFill>
                  <a:schemeClr val="tx1"/>
                </a:solidFill>
              </a:rPr>
              <a:t>refinement.</a:t>
            </a:r>
            <a:endParaRPr lang="en-GB" dirty="0">
              <a:solidFill>
                <a:schemeClr val="tx1"/>
              </a:solidFill>
            </a:endParaRPr>
          </a:p>
        </p:txBody>
      </p:sp>
      <p:cxnSp>
        <p:nvCxnSpPr>
          <p:cNvPr id="73" name="Straight Connector 72">
            <a:extLst>
              <a:ext uri="{FF2B5EF4-FFF2-40B4-BE49-F238E27FC236}">
                <a16:creationId xmlns:a16="http://schemas.microsoft.com/office/drawing/2014/main" id="{1AEA88FB-F5DD-45CE-AAE1-7B33D0ABDD25}"/>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71500" y="826324"/>
            <a:ext cx="0" cy="914400"/>
          </a:xfrm>
          <a:prstGeom prst="line">
            <a:avLst/>
          </a:prstGeom>
          <a:ln w="190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2" name="Content Placeholder 1"/>
          <p:cNvSpPr>
            <a:spLocks noGrp="1"/>
          </p:cNvSpPr>
          <p:nvPr>
            <p:ph idx="1"/>
          </p:nvPr>
        </p:nvSpPr>
        <p:spPr>
          <a:xfrm>
            <a:off x="571499" y="1916832"/>
            <a:ext cx="3529911" cy="4941168"/>
          </a:xfrm>
        </p:spPr>
        <p:txBody>
          <a:bodyPr>
            <a:noAutofit/>
          </a:bodyPr>
          <a:lstStyle/>
          <a:p>
            <a:pPr marL="0" indent="0">
              <a:buNone/>
            </a:pPr>
            <a:r>
              <a:rPr lang="en-GB" dirty="0" smtClean="0">
                <a:solidFill>
                  <a:schemeClr val="bg1"/>
                </a:solidFill>
              </a:rPr>
              <a:t>Refining </a:t>
            </a:r>
            <a:r>
              <a:rPr lang="en-GB" dirty="0">
                <a:solidFill>
                  <a:schemeClr val="bg1"/>
                </a:solidFill>
              </a:rPr>
              <a:t>your ideas is all about going into the smaller details of your final idea. You </a:t>
            </a:r>
            <a:r>
              <a:rPr lang="en-GB" dirty="0" smtClean="0">
                <a:solidFill>
                  <a:schemeClr val="bg1"/>
                </a:solidFill>
              </a:rPr>
              <a:t>should always discuss and show:</a:t>
            </a:r>
            <a:endParaRPr lang="en-GB" dirty="0">
              <a:solidFill>
                <a:schemeClr val="bg1"/>
              </a:solidFill>
            </a:endParaRPr>
          </a:p>
          <a:p>
            <a:pPr>
              <a:buClr>
                <a:schemeClr val="bg1"/>
              </a:buClr>
              <a:buFont typeface="Arial" panose="020B0604020202020204" pitchFamily="34" charset="0"/>
              <a:buChar char="•"/>
            </a:pPr>
            <a:r>
              <a:rPr lang="en-GB" dirty="0">
                <a:solidFill>
                  <a:schemeClr val="bg1"/>
                </a:solidFill>
              </a:rPr>
              <a:t> Specific materials</a:t>
            </a:r>
          </a:p>
          <a:p>
            <a:pPr>
              <a:buClr>
                <a:schemeClr val="bg1"/>
              </a:buClr>
              <a:buFont typeface="Arial" panose="020B0604020202020204" pitchFamily="34" charset="0"/>
              <a:buChar char="•"/>
            </a:pPr>
            <a:r>
              <a:rPr lang="en-GB" dirty="0">
                <a:solidFill>
                  <a:schemeClr val="bg1"/>
                </a:solidFill>
              </a:rPr>
              <a:t> Sizes</a:t>
            </a:r>
          </a:p>
          <a:p>
            <a:pPr>
              <a:buClr>
                <a:schemeClr val="bg1"/>
              </a:buClr>
              <a:buFont typeface="Arial" panose="020B0604020202020204" pitchFamily="34" charset="0"/>
              <a:buChar char="•"/>
            </a:pPr>
            <a:r>
              <a:rPr lang="en-GB" dirty="0" smtClean="0">
                <a:solidFill>
                  <a:schemeClr val="bg1"/>
                </a:solidFill>
              </a:rPr>
              <a:t> Methods </a:t>
            </a:r>
            <a:r>
              <a:rPr lang="en-GB" dirty="0">
                <a:solidFill>
                  <a:schemeClr val="bg1"/>
                </a:solidFill>
              </a:rPr>
              <a:t>of Assembly</a:t>
            </a:r>
          </a:p>
          <a:p>
            <a:pPr>
              <a:buClr>
                <a:schemeClr val="bg1"/>
              </a:buClr>
              <a:buFont typeface="Arial" panose="020B0604020202020204" pitchFamily="34" charset="0"/>
              <a:buChar char="•"/>
            </a:pPr>
            <a:r>
              <a:rPr lang="en-GB" dirty="0" smtClean="0">
                <a:solidFill>
                  <a:schemeClr val="bg1"/>
                </a:solidFill>
              </a:rPr>
              <a:t> Details </a:t>
            </a:r>
            <a:r>
              <a:rPr lang="en-GB" dirty="0">
                <a:solidFill>
                  <a:schemeClr val="bg1"/>
                </a:solidFill>
              </a:rPr>
              <a:t>of joints and connections</a:t>
            </a:r>
          </a:p>
          <a:p>
            <a:pPr>
              <a:buClr>
                <a:schemeClr val="bg1"/>
              </a:buClr>
              <a:buFont typeface="Arial" panose="020B0604020202020204" pitchFamily="34" charset="0"/>
              <a:buChar char="•"/>
            </a:pPr>
            <a:r>
              <a:rPr lang="en-GB" dirty="0">
                <a:solidFill>
                  <a:schemeClr val="bg1"/>
                </a:solidFill>
              </a:rPr>
              <a:t> The manufacturing process</a:t>
            </a:r>
          </a:p>
        </p:txBody>
      </p:sp>
      <p:pic>
        <p:nvPicPr>
          <p:cNvPr id="1026" name="Picture 2" descr="Product Design"/>
          <p:cNvPicPr>
            <a:picLocks noChangeAspect="1" noChangeArrowheads="1"/>
          </p:cNvPicPr>
          <p:nvPr/>
        </p:nvPicPr>
        <p:blipFill rotWithShape="1">
          <a:blip r:embed="rId2">
            <a:extLst>
              <a:ext uri="{28A0092B-C50C-407E-A947-70E740481C1C}">
                <a14:useLocalDpi xmlns:a14="http://schemas.microsoft.com/office/drawing/2010/main" val="0"/>
              </a:ext>
            </a:extLst>
          </a:blip>
          <a:srcRect l="30805" r="26616"/>
          <a:stretch/>
        </p:blipFill>
        <p:spPr bwMode="auto">
          <a:xfrm>
            <a:off x="4067944" y="0"/>
            <a:ext cx="5076056"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380217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FAE1107-CEC3-4041-8BAA-CDB6F6759B3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10141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4" name="Title 3"/>
          <p:cNvSpPr>
            <a:spLocks noGrp="1"/>
          </p:cNvSpPr>
          <p:nvPr>
            <p:ph type="title"/>
          </p:nvPr>
        </p:nvSpPr>
        <p:spPr>
          <a:xfrm>
            <a:off x="768096" y="585216"/>
            <a:ext cx="2834314" cy="1499616"/>
          </a:xfrm>
        </p:spPr>
        <p:txBody>
          <a:bodyPr>
            <a:normAutofit/>
          </a:bodyPr>
          <a:lstStyle/>
          <a:p>
            <a:r>
              <a:rPr lang="en-GB" sz="3200" dirty="0">
                <a:solidFill>
                  <a:schemeClr val="tx1"/>
                </a:solidFill>
              </a:rPr>
              <a:t>Final idea</a:t>
            </a:r>
            <a:endParaRPr lang="en-GB" dirty="0">
              <a:solidFill>
                <a:schemeClr val="tx1"/>
              </a:solidFill>
            </a:endParaRPr>
          </a:p>
        </p:txBody>
      </p:sp>
      <p:cxnSp>
        <p:nvCxnSpPr>
          <p:cNvPr id="73" name="Straight Connector 72">
            <a:extLst>
              <a:ext uri="{FF2B5EF4-FFF2-40B4-BE49-F238E27FC236}">
                <a16:creationId xmlns:a16="http://schemas.microsoft.com/office/drawing/2014/main" id="{1AEA88FB-F5DD-45CE-AAE1-7B33D0ABDD25}"/>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71500" y="826324"/>
            <a:ext cx="0" cy="914400"/>
          </a:xfrm>
          <a:prstGeom prst="line">
            <a:avLst/>
          </a:prstGeom>
          <a:ln w="190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2" name="Content Placeholder 1"/>
          <p:cNvSpPr>
            <a:spLocks noGrp="1"/>
          </p:cNvSpPr>
          <p:nvPr>
            <p:ph idx="1"/>
          </p:nvPr>
        </p:nvSpPr>
        <p:spPr>
          <a:xfrm>
            <a:off x="571499" y="1916832"/>
            <a:ext cx="3424437" cy="4941168"/>
          </a:xfrm>
        </p:spPr>
        <p:txBody>
          <a:bodyPr>
            <a:noAutofit/>
          </a:bodyPr>
          <a:lstStyle/>
          <a:p>
            <a:pPr marL="0" indent="0">
              <a:buNone/>
            </a:pPr>
            <a:r>
              <a:rPr lang="en-GB" dirty="0">
                <a:solidFill>
                  <a:srgbClr val="FFFFFF"/>
                </a:solidFill>
              </a:rPr>
              <a:t>The final idea is the end product. After you have developed one of your initial ideas using the various design factors, you should have a finished idea. </a:t>
            </a:r>
          </a:p>
          <a:p>
            <a:pPr marL="0" indent="0">
              <a:buNone/>
            </a:pPr>
            <a:r>
              <a:rPr lang="en-GB" dirty="0">
                <a:solidFill>
                  <a:srgbClr val="FFFFFF"/>
                </a:solidFill>
              </a:rPr>
              <a:t>You will be asked to present this in the form of 2D sketches, 3D sketches, card/cardboard models or computer models. </a:t>
            </a:r>
          </a:p>
          <a:p>
            <a:pPr marL="0" indent="0">
              <a:buNone/>
            </a:pPr>
            <a:r>
              <a:rPr lang="en-GB" dirty="0">
                <a:solidFill>
                  <a:srgbClr val="FFFFFF"/>
                </a:solidFill>
              </a:rPr>
              <a:t>You will now have a very good idea of how the product: looks, works, assembled together, what materials it is made from and what manufacturing processes it would require to be made. </a:t>
            </a:r>
          </a:p>
        </p:txBody>
      </p:sp>
      <p:pic>
        <p:nvPicPr>
          <p:cNvPr id="7170" name="Picture 2" descr="industrialdesign #sketch #sketchaday #productdesign #design ...">
            <a:extLst>
              <a:ext uri="{FF2B5EF4-FFF2-40B4-BE49-F238E27FC236}">
                <a16:creationId xmlns:a16="http://schemas.microsoft.com/office/drawing/2014/main" id="{A12DE79F-8855-4065-8E46-2F86499C0BE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2750"/>
          <a:stretch/>
        </p:blipFill>
        <p:spPr bwMode="auto">
          <a:xfrm>
            <a:off x="4298006" y="188640"/>
            <a:ext cx="4718050" cy="66693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506254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FAE1107-CEC3-4041-8BAA-CDB6F6759B3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10141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4" name="Title 3"/>
          <p:cNvSpPr>
            <a:spLocks noGrp="1"/>
          </p:cNvSpPr>
          <p:nvPr>
            <p:ph type="title"/>
          </p:nvPr>
        </p:nvSpPr>
        <p:spPr>
          <a:xfrm>
            <a:off x="768096" y="585216"/>
            <a:ext cx="2834314" cy="1499616"/>
          </a:xfrm>
        </p:spPr>
        <p:txBody>
          <a:bodyPr>
            <a:normAutofit/>
          </a:bodyPr>
          <a:lstStyle/>
          <a:p>
            <a:r>
              <a:rPr lang="en-GB" sz="3200" dirty="0">
                <a:solidFill>
                  <a:schemeClr val="tx1"/>
                </a:solidFill>
              </a:rPr>
              <a:t>Plan for manufacture</a:t>
            </a:r>
            <a:endParaRPr lang="en-GB" dirty="0">
              <a:solidFill>
                <a:schemeClr val="tx1"/>
              </a:solidFill>
            </a:endParaRPr>
          </a:p>
        </p:txBody>
      </p:sp>
      <p:cxnSp>
        <p:nvCxnSpPr>
          <p:cNvPr id="73" name="Straight Connector 72">
            <a:extLst>
              <a:ext uri="{FF2B5EF4-FFF2-40B4-BE49-F238E27FC236}">
                <a16:creationId xmlns:a16="http://schemas.microsoft.com/office/drawing/2014/main" id="{1AEA88FB-F5DD-45CE-AAE1-7B33D0ABDD25}"/>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71500" y="826324"/>
            <a:ext cx="0" cy="914400"/>
          </a:xfrm>
          <a:prstGeom prst="line">
            <a:avLst/>
          </a:prstGeom>
          <a:ln w="190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2" name="Content Placeholder 1"/>
          <p:cNvSpPr>
            <a:spLocks noGrp="1"/>
          </p:cNvSpPr>
          <p:nvPr>
            <p:ph idx="1"/>
          </p:nvPr>
        </p:nvSpPr>
        <p:spPr>
          <a:xfrm>
            <a:off x="768096" y="1916832"/>
            <a:ext cx="3155832" cy="4941168"/>
          </a:xfrm>
        </p:spPr>
        <p:txBody>
          <a:bodyPr>
            <a:noAutofit/>
          </a:bodyPr>
          <a:lstStyle/>
          <a:p>
            <a:pPr marL="0" indent="0">
              <a:buNone/>
            </a:pPr>
            <a:r>
              <a:rPr lang="en-GB" dirty="0">
                <a:solidFill>
                  <a:srgbClr val="FFFFFF"/>
                </a:solidFill>
              </a:rPr>
              <a:t>The plan for manufacture is essentially a step by step guide as to how your product would be made. </a:t>
            </a:r>
          </a:p>
          <a:p>
            <a:pPr marL="0" indent="0">
              <a:buNone/>
            </a:pPr>
            <a:r>
              <a:rPr lang="en-GB" dirty="0">
                <a:solidFill>
                  <a:srgbClr val="FFFFFF"/>
                </a:solidFill>
              </a:rPr>
              <a:t>You must know the different </a:t>
            </a:r>
            <a:r>
              <a:rPr lang="en-GB" b="1" dirty="0">
                <a:solidFill>
                  <a:srgbClr val="FFFFFF"/>
                </a:solidFill>
              </a:rPr>
              <a:t>tools</a:t>
            </a:r>
            <a:r>
              <a:rPr lang="en-GB" dirty="0">
                <a:solidFill>
                  <a:srgbClr val="FFFFFF"/>
                </a:solidFill>
              </a:rPr>
              <a:t> and </a:t>
            </a:r>
            <a:r>
              <a:rPr lang="en-GB" b="1" dirty="0">
                <a:solidFill>
                  <a:srgbClr val="FFFFFF"/>
                </a:solidFill>
              </a:rPr>
              <a:t>processes</a:t>
            </a:r>
            <a:r>
              <a:rPr lang="en-GB" dirty="0">
                <a:solidFill>
                  <a:srgbClr val="FFFFFF"/>
                </a:solidFill>
              </a:rPr>
              <a:t> used in each stage of marking out, cutting, filing, sawing and finishing each material. </a:t>
            </a:r>
          </a:p>
          <a:p>
            <a:pPr marL="0" indent="0">
              <a:buNone/>
            </a:pPr>
            <a:r>
              <a:rPr lang="en-GB" dirty="0">
                <a:solidFill>
                  <a:srgbClr val="FFFFFF"/>
                </a:solidFill>
              </a:rPr>
              <a:t>You will also be required to produce a </a:t>
            </a:r>
            <a:r>
              <a:rPr lang="en-GB" b="1" dirty="0">
                <a:solidFill>
                  <a:srgbClr val="FFFFFF"/>
                </a:solidFill>
              </a:rPr>
              <a:t>cutting list</a:t>
            </a:r>
            <a:r>
              <a:rPr lang="en-GB" dirty="0">
                <a:solidFill>
                  <a:srgbClr val="FFFFFF"/>
                </a:solidFill>
              </a:rPr>
              <a:t>, which is a list of each </a:t>
            </a:r>
            <a:r>
              <a:rPr lang="en-GB" b="1" dirty="0">
                <a:solidFill>
                  <a:srgbClr val="FFFFFF"/>
                </a:solidFill>
              </a:rPr>
              <a:t>material</a:t>
            </a:r>
            <a:r>
              <a:rPr lang="en-GB" dirty="0">
                <a:solidFill>
                  <a:srgbClr val="FFFFFF"/>
                </a:solidFill>
              </a:rPr>
              <a:t> to the exact </a:t>
            </a:r>
            <a:r>
              <a:rPr lang="en-GB" b="1" dirty="0">
                <a:solidFill>
                  <a:srgbClr val="FFFFFF"/>
                </a:solidFill>
              </a:rPr>
              <a:t>size </a:t>
            </a:r>
            <a:r>
              <a:rPr lang="en-GB" dirty="0">
                <a:solidFill>
                  <a:srgbClr val="FFFFFF"/>
                </a:solidFill>
              </a:rPr>
              <a:t>you require, before you begin to mark and cut the design out from it. </a:t>
            </a:r>
          </a:p>
        </p:txBody>
      </p:sp>
      <p:pic>
        <p:nvPicPr>
          <p:cNvPr id="3" name="Picture 2">
            <a:extLst>
              <a:ext uri="{FF2B5EF4-FFF2-40B4-BE49-F238E27FC236}">
                <a16:creationId xmlns:a16="http://schemas.microsoft.com/office/drawing/2014/main" id="{C9599D87-19AE-4A26-B9C3-AD1EA8C3CD53}"/>
              </a:ext>
            </a:extLst>
          </p:cNvPr>
          <p:cNvPicPr>
            <a:picLocks noChangeAspect="1"/>
          </p:cNvPicPr>
          <p:nvPr/>
        </p:nvPicPr>
        <p:blipFill rotWithShape="1">
          <a:blip r:embed="rId2"/>
          <a:srcRect l="12500" t="17161" r="27163" b="6579"/>
          <a:stretch/>
        </p:blipFill>
        <p:spPr>
          <a:xfrm>
            <a:off x="4298006" y="1916832"/>
            <a:ext cx="4706554" cy="3344460"/>
          </a:xfrm>
          <a:prstGeom prst="rect">
            <a:avLst/>
          </a:prstGeom>
        </p:spPr>
      </p:pic>
    </p:spTree>
    <p:extLst>
      <p:ext uri="{BB962C8B-B14F-4D97-AF65-F5344CB8AC3E}">
        <p14:creationId xmlns:p14="http://schemas.microsoft.com/office/powerpoint/2010/main" val="109327389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FAE1107-CEC3-4041-8BAA-CDB6F6759B3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10141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4" name="Title 3"/>
          <p:cNvSpPr>
            <a:spLocks noGrp="1"/>
          </p:cNvSpPr>
          <p:nvPr>
            <p:ph type="title"/>
          </p:nvPr>
        </p:nvSpPr>
        <p:spPr>
          <a:xfrm>
            <a:off x="768096" y="585216"/>
            <a:ext cx="2834314" cy="1499616"/>
          </a:xfrm>
        </p:spPr>
        <p:txBody>
          <a:bodyPr>
            <a:normAutofit/>
          </a:bodyPr>
          <a:lstStyle/>
          <a:p>
            <a:r>
              <a:rPr lang="en-GB" sz="3200" dirty="0">
                <a:solidFill>
                  <a:schemeClr val="tx1"/>
                </a:solidFill>
              </a:rPr>
              <a:t>testing</a:t>
            </a:r>
            <a:endParaRPr lang="en-GB" dirty="0">
              <a:solidFill>
                <a:schemeClr val="tx1"/>
              </a:solidFill>
            </a:endParaRPr>
          </a:p>
        </p:txBody>
      </p:sp>
      <p:cxnSp>
        <p:nvCxnSpPr>
          <p:cNvPr id="73" name="Straight Connector 72">
            <a:extLst>
              <a:ext uri="{FF2B5EF4-FFF2-40B4-BE49-F238E27FC236}">
                <a16:creationId xmlns:a16="http://schemas.microsoft.com/office/drawing/2014/main" id="{1AEA88FB-F5DD-45CE-AAE1-7B33D0ABDD25}"/>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71500" y="826324"/>
            <a:ext cx="0" cy="914400"/>
          </a:xfrm>
          <a:prstGeom prst="line">
            <a:avLst/>
          </a:prstGeom>
          <a:ln w="190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2" name="Content Placeholder 1"/>
          <p:cNvSpPr>
            <a:spLocks noGrp="1"/>
          </p:cNvSpPr>
          <p:nvPr>
            <p:ph idx="1"/>
          </p:nvPr>
        </p:nvSpPr>
        <p:spPr>
          <a:xfrm>
            <a:off x="571499" y="1740266"/>
            <a:ext cx="3529911" cy="4941168"/>
          </a:xfrm>
        </p:spPr>
        <p:txBody>
          <a:bodyPr>
            <a:noAutofit/>
          </a:bodyPr>
          <a:lstStyle/>
          <a:p>
            <a:pPr marL="0" indent="0">
              <a:buNone/>
            </a:pPr>
            <a:r>
              <a:rPr lang="en-GB" dirty="0">
                <a:solidFill>
                  <a:srgbClr val="FFFFFF"/>
                </a:solidFill>
              </a:rPr>
              <a:t>The final prototype, once manufactured, should be tested. </a:t>
            </a:r>
          </a:p>
          <a:p>
            <a:pPr marL="0" indent="0">
              <a:buNone/>
            </a:pPr>
            <a:r>
              <a:rPr lang="en-GB" dirty="0">
                <a:solidFill>
                  <a:srgbClr val="FFFFFF"/>
                </a:solidFill>
              </a:rPr>
              <a:t>Many companies e.g. IKEA, test their products using machines, for example, a machine which simulated someone sitting on a chair over and over. </a:t>
            </a:r>
          </a:p>
          <a:p>
            <a:pPr marL="0" indent="0">
              <a:buNone/>
            </a:pPr>
            <a:r>
              <a:rPr lang="en-GB" dirty="0">
                <a:solidFill>
                  <a:srgbClr val="FFFFFF"/>
                </a:solidFill>
              </a:rPr>
              <a:t>It is vital that products are tested before they are then manufactured on a larger scale, to ensure they are both safe and function as desired. </a:t>
            </a:r>
          </a:p>
          <a:p>
            <a:pPr marL="0" indent="0">
              <a:buNone/>
            </a:pPr>
            <a:r>
              <a:rPr lang="en-GB" dirty="0">
                <a:solidFill>
                  <a:srgbClr val="FFFFFF"/>
                </a:solidFill>
              </a:rPr>
              <a:t>If the products fail the tests, then the design team must go back to developing the product again to ensure they fix any issues. </a:t>
            </a:r>
          </a:p>
        </p:txBody>
      </p:sp>
      <p:pic>
        <p:nvPicPr>
          <p:cNvPr id="8194" name="Picture 2" descr="Office ergonomics | IKEA Business - IKEA Ireland">
            <a:extLst>
              <a:ext uri="{FF2B5EF4-FFF2-40B4-BE49-F238E27FC236}">
                <a16:creationId xmlns:a16="http://schemas.microsoft.com/office/drawing/2014/main" id="{BA21295B-37B7-4A0C-9BA4-501EBF93AE5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98006" y="1115916"/>
            <a:ext cx="4572817" cy="46261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435862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FAE1107-CEC3-4041-8BAA-CDB6F6759B3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10141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4" name="Title 3"/>
          <p:cNvSpPr>
            <a:spLocks noGrp="1"/>
          </p:cNvSpPr>
          <p:nvPr>
            <p:ph type="title"/>
          </p:nvPr>
        </p:nvSpPr>
        <p:spPr>
          <a:xfrm>
            <a:off x="768096" y="585216"/>
            <a:ext cx="2834314" cy="1499616"/>
          </a:xfrm>
        </p:spPr>
        <p:txBody>
          <a:bodyPr>
            <a:normAutofit/>
          </a:bodyPr>
          <a:lstStyle/>
          <a:p>
            <a:r>
              <a:rPr lang="en-GB" sz="3200" dirty="0">
                <a:solidFill>
                  <a:schemeClr val="tx1"/>
                </a:solidFill>
              </a:rPr>
              <a:t>evaluation</a:t>
            </a:r>
            <a:endParaRPr lang="en-GB" dirty="0">
              <a:solidFill>
                <a:schemeClr val="tx1"/>
              </a:solidFill>
            </a:endParaRPr>
          </a:p>
        </p:txBody>
      </p:sp>
      <p:cxnSp>
        <p:nvCxnSpPr>
          <p:cNvPr id="73" name="Straight Connector 72">
            <a:extLst>
              <a:ext uri="{FF2B5EF4-FFF2-40B4-BE49-F238E27FC236}">
                <a16:creationId xmlns:a16="http://schemas.microsoft.com/office/drawing/2014/main" id="{1AEA88FB-F5DD-45CE-AAE1-7B33D0ABDD25}"/>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71500" y="826324"/>
            <a:ext cx="0" cy="914400"/>
          </a:xfrm>
          <a:prstGeom prst="line">
            <a:avLst/>
          </a:prstGeom>
          <a:ln w="190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2" name="Content Placeholder 1"/>
          <p:cNvSpPr>
            <a:spLocks noGrp="1"/>
          </p:cNvSpPr>
          <p:nvPr>
            <p:ph idx="1"/>
          </p:nvPr>
        </p:nvSpPr>
        <p:spPr>
          <a:xfrm>
            <a:off x="768096" y="1916832"/>
            <a:ext cx="3155832" cy="4941168"/>
          </a:xfrm>
        </p:spPr>
        <p:txBody>
          <a:bodyPr>
            <a:normAutofit/>
          </a:bodyPr>
          <a:lstStyle/>
          <a:p>
            <a:pPr marL="0" indent="0">
              <a:buNone/>
            </a:pPr>
            <a:r>
              <a:rPr lang="en-GB" dirty="0">
                <a:solidFill>
                  <a:srgbClr val="FFFFFF"/>
                </a:solidFill>
              </a:rPr>
              <a:t>A product evaluation is essentially asking if the final design and prototypes meet the design specification.</a:t>
            </a:r>
          </a:p>
          <a:p>
            <a:pPr marL="0" indent="0">
              <a:buNone/>
            </a:pPr>
            <a:r>
              <a:rPr lang="en-GB" dirty="0">
                <a:solidFill>
                  <a:srgbClr val="FFFFFF"/>
                </a:solidFill>
              </a:rPr>
              <a:t>Does the product do what it is meant to do?</a:t>
            </a:r>
          </a:p>
          <a:p>
            <a:pPr marL="0" indent="0">
              <a:buNone/>
            </a:pPr>
            <a:r>
              <a:rPr lang="en-GB" dirty="0">
                <a:solidFill>
                  <a:srgbClr val="FFFFFF"/>
                </a:solidFill>
              </a:rPr>
              <a:t>Does it do it well?</a:t>
            </a:r>
          </a:p>
          <a:p>
            <a:pPr marL="0" indent="0">
              <a:buNone/>
            </a:pPr>
            <a:r>
              <a:rPr lang="en-GB" dirty="0">
                <a:solidFill>
                  <a:srgbClr val="FFFFFF"/>
                </a:solidFill>
              </a:rPr>
              <a:t>Is the client happy with the final product and meets their expectations?</a:t>
            </a:r>
          </a:p>
        </p:txBody>
      </p:sp>
      <p:pic>
        <p:nvPicPr>
          <p:cNvPr id="9218" name="Picture 2" descr="Monitoring, evaluation and learning | Overseas Development ...">
            <a:extLst>
              <a:ext uri="{FF2B5EF4-FFF2-40B4-BE49-F238E27FC236}">
                <a16:creationId xmlns:a16="http://schemas.microsoft.com/office/drawing/2014/main" id="{8A219046-723A-462C-8076-721EC5A639D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2155" r="19255"/>
          <a:stretch/>
        </p:blipFill>
        <p:spPr bwMode="auto">
          <a:xfrm>
            <a:off x="4379976" y="1484784"/>
            <a:ext cx="4464496" cy="4286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558927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ight Arrow 25"/>
          <p:cNvSpPr/>
          <p:nvPr/>
        </p:nvSpPr>
        <p:spPr>
          <a:xfrm rot="5400000">
            <a:off x="7360038" y="2081125"/>
            <a:ext cx="744626" cy="560062"/>
          </a:xfrm>
          <a:prstGeom prst="rightArrow">
            <a:avLst/>
          </a:prstGeom>
          <a:solidFill>
            <a:schemeClr val="bg1">
              <a:lumMod val="7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2" name="Right Arrow 11"/>
          <p:cNvSpPr/>
          <p:nvPr/>
        </p:nvSpPr>
        <p:spPr>
          <a:xfrm>
            <a:off x="5724127" y="656988"/>
            <a:ext cx="792089" cy="704079"/>
          </a:xfrm>
          <a:prstGeom prst="rightArrow">
            <a:avLst/>
          </a:prstGeom>
          <a:solidFill>
            <a:schemeClr val="bg1">
              <a:lumMod val="7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4" name="Right Arrow 13"/>
          <p:cNvSpPr/>
          <p:nvPr/>
        </p:nvSpPr>
        <p:spPr>
          <a:xfrm rot="5400000">
            <a:off x="7396040" y="4396836"/>
            <a:ext cx="672619" cy="560062"/>
          </a:xfrm>
          <a:prstGeom prst="rightArrow">
            <a:avLst/>
          </a:prstGeom>
          <a:solidFill>
            <a:schemeClr val="bg1">
              <a:lumMod val="7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5" name="Right Arrow 14"/>
          <p:cNvSpPr/>
          <p:nvPr/>
        </p:nvSpPr>
        <p:spPr>
          <a:xfrm rot="10800000">
            <a:off x="5868144" y="5629191"/>
            <a:ext cx="792088" cy="512058"/>
          </a:xfrm>
          <a:prstGeom prst="rightArrow">
            <a:avLst/>
          </a:prstGeom>
          <a:solidFill>
            <a:schemeClr val="bg1">
              <a:lumMod val="7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6" name="Right Arrow 15"/>
          <p:cNvSpPr/>
          <p:nvPr/>
        </p:nvSpPr>
        <p:spPr>
          <a:xfrm rot="10800000">
            <a:off x="2915816" y="5629191"/>
            <a:ext cx="720080" cy="512058"/>
          </a:xfrm>
          <a:prstGeom prst="rightArrow">
            <a:avLst/>
          </a:prstGeom>
          <a:solidFill>
            <a:schemeClr val="bg1">
              <a:lumMod val="7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7" name="Right Arrow 16"/>
          <p:cNvSpPr/>
          <p:nvPr/>
        </p:nvSpPr>
        <p:spPr>
          <a:xfrm rot="16200000">
            <a:off x="1375645" y="4825155"/>
            <a:ext cx="504057" cy="448051"/>
          </a:xfrm>
          <a:prstGeom prst="rightArrow">
            <a:avLst/>
          </a:prstGeom>
          <a:solidFill>
            <a:schemeClr val="bg1">
              <a:lumMod val="7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8" name="Right Arrow 17"/>
          <p:cNvSpPr/>
          <p:nvPr/>
        </p:nvSpPr>
        <p:spPr>
          <a:xfrm rot="16200000">
            <a:off x="1375645" y="2925569"/>
            <a:ext cx="504057" cy="448051"/>
          </a:xfrm>
          <a:prstGeom prst="rightArrow">
            <a:avLst/>
          </a:prstGeom>
          <a:solidFill>
            <a:schemeClr val="bg1">
              <a:lumMod val="7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9" name="Right Arrow 18"/>
          <p:cNvSpPr/>
          <p:nvPr/>
        </p:nvSpPr>
        <p:spPr>
          <a:xfrm rot="16200000">
            <a:off x="1300747" y="1394817"/>
            <a:ext cx="653856" cy="448051"/>
          </a:xfrm>
          <a:prstGeom prst="rightArrow">
            <a:avLst/>
          </a:prstGeom>
          <a:solidFill>
            <a:schemeClr val="bg1">
              <a:lumMod val="7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3" name="Rounded Rectangle 2"/>
          <p:cNvSpPr/>
          <p:nvPr/>
        </p:nvSpPr>
        <p:spPr>
          <a:xfrm>
            <a:off x="3491880" y="332656"/>
            <a:ext cx="2232248" cy="1296144"/>
          </a:xfrm>
          <a:prstGeom prst="roundRect">
            <a:avLst/>
          </a:prstGeom>
          <a:solidFill>
            <a:schemeClr val="accent2">
              <a:lumMod val="60000"/>
              <a:lumOff val="40000"/>
            </a:schemeClr>
          </a:solidFill>
          <a:ln w="762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smtClean="0">
                <a:ln>
                  <a:noFill/>
                </a:ln>
                <a:solidFill>
                  <a:prstClr val="white"/>
                </a:solidFill>
                <a:effectLst/>
                <a:uLnTx/>
                <a:uFillTx/>
                <a:latin typeface="Rockwell" pitchFamily="18" charset="0"/>
                <a:ea typeface="+mn-ea"/>
                <a:cs typeface="Proxy 1" pitchFamily="2" charset="0"/>
              </a:rPr>
              <a:t>Design Brief</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prstClr val="white"/>
                </a:solidFill>
                <a:effectLst/>
                <a:uLnTx/>
                <a:uFillTx/>
                <a:latin typeface="Rockwell" pitchFamily="18" charset="0"/>
                <a:ea typeface="+mn-ea"/>
                <a:cs typeface="Proxy 1" pitchFamily="2" charset="0"/>
              </a:rPr>
              <a:t>The problem that needs to be solved</a:t>
            </a:r>
            <a:endParaRPr kumimoji="0" lang="en-GB" sz="1200" b="0" i="0" u="none" strike="noStrike" kern="1200" cap="none" spc="0" normalizeH="0" baseline="0" noProof="0" dirty="0">
              <a:ln>
                <a:noFill/>
              </a:ln>
              <a:solidFill>
                <a:prstClr val="white"/>
              </a:solidFill>
              <a:effectLst/>
              <a:uLnTx/>
              <a:uFillTx/>
              <a:latin typeface="Rockwell" pitchFamily="18" charset="0"/>
              <a:ea typeface="+mn-ea"/>
              <a:cs typeface="Proxy 1" pitchFamily="2" charset="0"/>
            </a:endParaRPr>
          </a:p>
        </p:txBody>
      </p:sp>
      <p:sp>
        <p:nvSpPr>
          <p:cNvPr id="4" name="Rounded Rectangle 3"/>
          <p:cNvSpPr/>
          <p:nvPr/>
        </p:nvSpPr>
        <p:spPr>
          <a:xfrm>
            <a:off x="6516216" y="332656"/>
            <a:ext cx="2376264" cy="1656184"/>
          </a:xfrm>
          <a:prstGeom prst="roundRect">
            <a:avLst/>
          </a:prstGeom>
          <a:solidFill>
            <a:schemeClr val="accent3">
              <a:lumMod val="75000"/>
            </a:schemeClr>
          </a:solidFill>
          <a:ln w="762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smtClean="0">
                <a:ln>
                  <a:noFill/>
                </a:ln>
                <a:solidFill>
                  <a:prstClr val="white"/>
                </a:solidFill>
                <a:effectLst/>
                <a:uLnTx/>
                <a:uFillTx/>
                <a:latin typeface="Rockwell" pitchFamily="18" charset="0"/>
                <a:ea typeface="+mn-ea"/>
                <a:cs typeface="Proxy 1" pitchFamily="2" charset="0"/>
              </a:rPr>
              <a:t>Research</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prstClr val="white"/>
                </a:solidFill>
                <a:effectLst/>
                <a:uLnTx/>
                <a:uFillTx/>
                <a:latin typeface="Rockwell" pitchFamily="18" charset="0"/>
                <a:ea typeface="+mn-ea"/>
                <a:cs typeface="Proxy 1" pitchFamily="2" charset="0"/>
              </a:rPr>
              <a:t>Research the problem and its potential solution. </a:t>
            </a:r>
            <a:r>
              <a:rPr kumimoji="0" lang="en-GB" sz="1200" b="0" i="0" u="none" strike="noStrike" kern="1200" cap="none" spc="0" normalizeH="0" baseline="0" noProof="0" dirty="0" err="1" smtClean="0">
                <a:ln>
                  <a:noFill/>
                </a:ln>
                <a:solidFill>
                  <a:prstClr val="white"/>
                </a:solidFill>
                <a:effectLst/>
                <a:uLnTx/>
                <a:uFillTx/>
                <a:latin typeface="Rockwell" pitchFamily="18" charset="0"/>
                <a:ea typeface="+mn-ea"/>
                <a:cs typeface="Proxy 1" pitchFamily="2" charset="0"/>
              </a:rPr>
              <a:t>i.e</a:t>
            </a:r>
            <a:r>
              <a:rPr kumimoji="0" lang="en-GB" sz="1200" b="0" i="0" u="none" strike="noStrike" kern="1200" cap="none" spc="0" normalizeH="0" baseline="0" noProof="0" dirty="0" smtClean="0">
                <a:ln>
                  <a:noFill/>
                </a:ln>
                <a:solidFill>
                  <a:prstClr val="white"/>
                </a:solidFill>
                <a:effectLst/>
                <a:uLnTx/>
                <a:uFillTx/>
                <a:latin typeface="Rockwell" pitchFamily="18" charset="0"/>
                <a:ea typeface="+mn-ea"/>
                <a:cs typeface="Proxy 1" pitchFamily="2" charset="0"/>
              </a:rPr>
              <a:t> look through catalogues, internet search of similar products in market place, talk to client</a:t>
            </a:r>
            <a:endParaRPr kumimoji="0" lang="en-GB" sz="1200" b="0" i="0" u="none" strike="noStrike" kern="1200" cap="none" spc="0" normalizeH="0" baseline="0" noProof="0" dirty="0">
              <a:ln>
                <a:noFill/>
              </a:ln>
              <a:solidFill>
                <a:prstClr val="white"/>
              </a:solidFill>
              <a:effectLst/>
              <a:uLnTx/>
              <a:uFillTx/>
              <a:latin typeface="Rockwell" pitchFamily="18" charset="0"/>
              <a:ea typeface="+mn-ea"/>
              <a:cs typeface="Proxy 1" pitchFamily="2" charset="0"/>
            </a:endParaRPr>
          </a:p>
        </p:txBody>
      </p:sp>
      <p:sp>
        <p:nvSpPr>
          <p:cNvPr id="5" name="Rounded Rectangle 4"/>
          <p:cNvSpPr/>
          <p:nvPr/>
        </p:nvSpPr>
        <p:spPr>
          <a:xfrm>
            <a:off x="6516216" y="5013176"/>
            <a:ext cx="2376264" cy="1656184"/>
          </a:xfrm>
          <a:prstGeom prst="roundRect">
            <a:avLst/>
          </a:prstGeom>
          <a:solidFill>
            <a:schemeClr val="bg2">
              <a:lumMod val="50000"/>
            </a:schemeClr>
          </a:solidFill>
          <a:ln w="76200">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smtClean="0">
                <a:ln>
                  <a:noFill/>
                </a:ln>
                <a:solidFill>
                  <a:prstClr val="white"/>
                </a:solidFill>
                <a:effectLst/>
                <a:uLnTx/>
                <a:uFillTx/>
                <a:latin typeface="Rockwell" pitchFamily="18" charset="0"/>
                <a:ea typeface="+mn-ea"/>
                <a:cs typeface="Proxy 1" pitchFamily="2" charset="0"/>
              </a:rPr>
              <a:t>Product Specification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smtClean="0">
                <a:ln>
                  <a:noFill/>
                </a:ln>
                <a:solidFill>
                  <a:prstClr val="white"/>
                </a:solidFill>
                <a:effectLst/>
                <a:uLnTx/>
                <a:uFillTx/>
                <a:latin typeface="Rockwell" pitchFamily="18" charset="0"/>
                <a:ea typeface="+mn-ea"/>
                <a:cs typeface="Proxy 1" pitchFamily="2" charset="0"/>
              </a:rPr>
              <a:t>A description of what the product has to do. </a:t>
            </a:r>
            <a:r>
              <a:rPr kumimoji="0" lang="en-GB" sz="1100" b="0" i="0" u="none" strike="noStrike" kern="1200" cap="none" spc="0" normalizeH="0" baseline="0" noProof="0" dirty="0" err="1" smtClean="0">
                <a:ln>
                  <a:noFill/>
                </a:ln>
                <a:solidFill>
                  <a:prstClr val="white"/>
                </a:solidFill>
                <a:effectLst/>
                <a:uLnTx/>
                <a:uFillTx/>
                <a:latin typeface="Rockwell" pitchFamily="18" charset="0"/>
                <a:ea typeface="+mn-ea"/>
                <a:cs typeface="Proxy 1" pitchFamily="2" charset="0"/>
              </a:rPr>
              <a:t>i.e</a:t>
            </a:r>
            <a:r>
              <a:rPr kumimoji="0" lang="en-GB" sz="1100" b="0" i="0" u="none" strike="noStrike" kern="1200" cap="none" spc="0" normalizeH="0" baseline="0" noProof="0" dirty="0" smtClean="0">
                <a:ln>
                  <a:noFill/>
                </a:ln>
                <a:solidFill>
                  <a:prstClr val="white"/>
                </a:solidFill>
                <a:effectLst/>
                <a:uLnTx/>
                <a:uFillTx/>
                <a:latin typeface="Rockwell" pitchFamily="18" charset="0"/>
                <a:ea typeface="+mn-ea"/>
                <a:cs typeface="Proxy 1" pitchFamily="2" charset="0"/>
              </a:rPr>
              <a:t> specific details which are required to satisfy the final design </a:t>
            </a:r>
            <a:endParaRPr kumimoji="0" lang="en-GB" sz="1100" b="0" i="0" u="none" strike="noStrike" kern="1200" cap="none" spc="0" normalizeH="0" baseline="0" noProof="0" dirty="0">
              <a:ln>
                <a:noFill/>
              </a:ln>
              <a:solidFill>
                <a:prstClr val="white"/>
              </a:solidFill>
              <a:effectLst/>
              <a:uLnTx/>
              <a:uFillTx/>
              <a:latin typeface="Rockwell" pitchFamily="18" charset="0"/>
              <a:ea typeface="+mn-ea"/>
              <a:cs typeface="Proxy 1" pitchFamily="2" charset="0"/>
            </a:endParaRPr>
          </a:p>
        </p:txBody>
      </p:sp>
      <p:sp>
        <p:nvSpPr>
          <p:cNvPr id="6" name="Rounded Rectangle 5"/>
          <p:cNvSpPr/>
          <p:nvPr/>
        </p:nvSpPr>
        <p:spPr>
          <a:xfrm>
            <a:off x="3491880" y="5085184"/>
            <a:ext cx="2376264" cy="1584176"/>
          </a:xfrm>
          <a:prstGeom prst="roundRect">
            <a:avLst/>
          </a:prstGeom>
          <a:solidFill>
            <a:schemeClr val="accent4">
              <a:lumMod val="75000"/>
            </a:schemeClr>
          </a:solidFill>
          <a:ln w="76200">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smtClean="0">
                <a:ln>
                  <a:noFill/>
                </a:ln>
                <a:solidFill>
                  <a:prstClr val="white"/>
                </a:solidFill>
                <a:effectLst/>
                <a:uLnTx/>
                <a:uFillTx/>
                <a:latin typeface="Rockwell" pitchFamily="18" charset="0"/>
                <a:ea typeface="+mn-ea"/>
                <a:cs typeface="Proxy 1" pitchFamily="2" charset="0"/>
              </a:rPr>
              <a:t>Idea Generation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prstClr val="white"/>
                </a:solidFill>
                <a:effectLst/>
                <a:uLnTx/>
                <a:uFillTx/>
                <a:latin typeface="Rockwell" pitchFamily="18" charset="0"/>
                <a:ea typeface="+mn-ea"/>
                <a:cs typeface="Proxy 1" pitchFamily="2" charset="0"/>
              </a:rPr>
              <a:t>Lots of annotated sketches of ideas</a:t>
            </a:r>
            <a:endParaRPr kumimoji="0" lang="en-GB" sz="1200" b="0" i="0" u="none" strike="noStrike" kern="1200" cap="none" spc="0" normalizeH="0" baseline="0" noProof="0" dirty="0">
              <a:ln>
                <a:noFill/>
              </a:ln>
              <a:solidFill>
                <a:prstClr val="white"/>
              </a:solidFill>
              <a:effectLst/>
              <a:uLnTx/>
              <a:uFillTx/>
              <a:latin typeface="Rockwell" pitchFamily="18" charset="0"/>
              <a:ea typeface="+mn-ea"/>
              <a:cs typeface="Proxy 1" pitchFamily="2" charset="0"/>
            </a:endParaRPr>
          </a:p>
        </p:txBody>
      </p:sp>
      <p:sp>
        <p:nvSpPr>
          <p:cNvPr id="7" name="Rounded Rectangle 6"/>
          <p:cNvSpPr/>
          <p:nvPr/>
        </p:nvSpPr>
        <p:spPr>
          <a:xfrm>
            <a:off x="6516216" y="2708920"/>
            <a:ext cx="2367880" cy="1656184"/>
          </a:xfrm>
          <a:prstGeom prst="roundRect">
            <a:avLst/>
          </a:prstGeom>
          <a:solidFill>
            <a:schemeClr val="tx2">
              <a:lumMod val="60000"/>
              <a:lumOff val="40000"/>
            </a:schemeClr>
          </a:solidFill>
          <a:ln w="762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200" b="0" i="0" u="none" strike="noStrike" kern="1200" cap="none" spc="0" normalizeH="0" baseline="0" noProof="0" dirty="0" smtClean="0">
                <a:ln>
                  <a:noFill/>
                </a:ln>
                <a:solidFill>
                  <a:prstClr val="white"/>
                </a:solidFill>
                <a:effectLst/>
                <a:uLnTx/>
                <a:uFillTx/>
                <a:latin typeface="Rockwell" pitchFamily="18" charset="0"/>
                <a:ea typeface="+mn-ea"/>
                <a:cs typeface="Proxy 1" pitchFamily="2" charset="0"/>
              </a:rPr>
              <a:t>Initial Research</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smtClean="0">
                <a:ln>
                  <a:noFill/>
                </a:ln>
                <a:solidFill>
                  <a:prstClr val="white"/>
                </a:solidFill>
                <a:effectLst/>
                <a:uLnTx/>
                <a:uFillTx/>
                <a:latin typeface="Rockwell" pitchFamily="18" charset="0"/>
                <a:ea typeface="+mn-ea"/>
                <a:cs typeface="Proxy 1" pitchFamily="2" charset="0"/>
              </a:rPr>
              <a:t>Brainstorming ideas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err="1" smtClean="0">
                <a:ln>
                  <a:noFill/>
                </a:ln>
                <a:solidFill>
                  <a:prstClr val="white"/>
                </a:solidFill>
                <a:effectLst/>
                <a:uLnTx/>
                <a:uFillTx/>
                <a:latin typeface="Rockwell" pitchFamily="18" charset="0"/>
                <a:ea typeface="+mn-ea"/>
                <a:cs typeface="Proxy 1" pitchFamily="2" charset="0"/>
              </a:rPr>
              <a:t>i.e</a:t>
            </a:r>
            <a:r>
              <a:rPr kumimoji="0" lang="en-GB" sz="1100" b="0" i="0" u="none" strike="noStrike" kern="1200" cap="none" spc="0" normalizeH="0" baseline="0" noProof="0" dirty="0" smtClean="0">
                <a:ln>
                  <a:noFill/>
                </a:ln>
                <a:solidFill>
                  <a:prstClr val="white"/>
                </a:solidFill>
                <a:effectLst/>
                <a:uLnTx/>
                <a:uFillTx/>
                <a:latin typeface="Rockwell" pitchFamily="18" charset="0"/>
                <a:ea typeface="+mn-ea"/>
                <a:cs typeface="Proxy 1" pitchFamily="2" charset="0"/>
              </a:rPr>
              <a:t> Mind Map</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smtClean="0">
                <a:ln>
                  <a:noFill/>
                </a:ln>
                <a:solidFill>
                  <a:prstClr val="white"/>
                </a:solidFill>
                <a:effectLst/>
                <a:uLnTx/>
                <a:uFillTx/>
                <a:latin typeface="Rockwell" pitchFamily="18" charset="0"/>
                <a:ea typeface="+mn-ea"/>
                <a:cs typeface="Proxy 1" pitchFamily="2" charset="0"/>
              </a:rPr>
              <a:t>Try to tease out early thoughts and ideas about what design factors will be required to resolve the problem</a:t>
            </a:r>
            <a:endParaRPr kumimoji="0" lang="en-GB" sz="1100" b="0" i="0" u="none" strike="noStrike" kern="1200" cap="none" spc="0" normalizeH="0" baseline="0" noProof="0" dirty="0">
              <a:ln>
                <a:noFill/>
              </a:ln>
              <a:solidFill>
                <a:prstClr val="white"/>
              </a:solidFill>
              <a:effectLst/>
              <a:uLnTx/>
              <a:uFillTx/>
              <a:latin typeface="Rockwell" pitchFamily="18" charset="0"/>
              <a:ea typeface="+mn-ea"/>
              <a:cs typeface="Proxy 1" pitchFamily="2" charset="0"/>
            </a:endParaRPr>
          </a:p>
        </p:txBody>
      </p:sp>
      <p:sp>
        <p:nvSpPr>
          <p:cNvPr id="8" name="Rounded Rectangle 7"/>
          <p:cNvSpPr/>
          <p:nvPr/>
        </p:nvSpPr>
        <p:spPr>
          <a:xfrm>
            <a:off x="251520" y="5301208"/>
            <a:ext cx="2664296" cy="1368152"/>
          </a:xfrm>
          <a:prstGeom prst="roundRect">
            <a:avLst/>
          </a:prstGeom>
          <a:solidFill>
            <a:schemeClr val="accent6">
              <a:lumMod val="75000"/>
            </a:schemeClr>
          </a:solidFill>
          <a:ln w="762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smtClean="0">
                <a:ln>
                  <a:noFill/>
                </a:ln>
                <a:solidFill>
                  <a:prstClr val="white"/>
                </a:solidFill>
                <a:effectLst/>
                <a:uLnTx/>
                <a:uFillTx/>
                <a:latin typeface="Rockwell" pitchFamily="18" charset="0"/>
                <a:ea typeface="+mn-ea"/>
                <a:cs typeface="Proxy 1" pitchFamily="2" charset="0"/>
              </a:rPr>
              <a:t>Develop Ideas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prstClr val="white"/>
                </a:solidFill>
                <a:effectLst/>
                <a:uLnTx/>
                <a:uFillTx/>
                <a:latin typeface="Rockwell" pitchFamily="18" charset="0"/>
                <a:ea typeface="+mn-ea"/>
                <a:cs typeface="Proxy 1" pitchFamily="2" charset="0"/>
              </a:rPr>
              <a:t>Fully develop all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prstClr val="white"/>
                </a:solidFill>
                <a:effectLst/>
                <a:uLnTx/>
                <a:uFillTx/>
                <a:latin typeface="Rockwell" pitchFamily="18" charset="0"/>
                <a:ea typeface="+mn-ea"/>
                <a:cs typeface="Proxy 1" pitchFamily="2" charset="0"/>
              </a:rPr>
              <a:t>your good ideas.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prstClr val="white"/>
                </a:solidFill>
                <a:effectLst/>
                <a:uLnTx/>
                <a:uFillTx/>
                <a:latin typeface="Rockwell" pitchFamily="18" charset="0"/>
                <a:ea typeface="+mn-ea"/>
                <a:cs typeface="Proxy 1" pitchFamily="2" charset="0"/>
              </a:rPr>
              <a:t>Examine and improve them, adding sizes, requirements from specification</a:t>
            </a:r>
            <a:endParaRPr kumimoji="0" lang="en-GB" sz="1200" b="0" i="0" u="none" strike="noStrike" kern="1200" cap="none" spc="0" normalizeH="0" baseline="0" noProof="0" dirty="0">
              <a:ln>
                <a:noFill/>
              </a:ln>
              <a:solidFill>
                <a:prstClr val="white"/>
              </a:solidFill>
              <a:effectLst/>
              <a:uLnTx/>
              <a:uFillTx/>
              <a:latin typeface="Rockwell" pitchFamily="18" charset="0"/>
              <a:ea typeface="+mn-ea"/>
              <a:cs typeface="Proxy 1" pitchFamily="2" charset="0"/>
            </a:endParaRPr>
          </a:p>
        </p:txBody>
      </p:sp>
      <p:sp>
        <p:nvSpPr>
          <p:cNvPr id="9" name="Rounded Rectangle 8"/>
          <p:cNvSpPr/>
          <p:nvPr/>
        </p:nvSpPr>
        <p:spPr>
          <a:xfrm>
            <a:off x="251520" y="3400618"/>
            <a:ext cx="2664296" cy="1368152"/>
          </a:xfrm>
          <a:prstGeom prst="roundRect">
            <a:avLst/>
          </a:prstGeom>
          <a:solidFill>
            <a:schemeClr val="tx1">
              <a:lumMod val="65000"/>
              <a:lumOff val="35000"/>
            </a:schemeClr>
          </a:solidFill>
          <a:ln w="762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smtClean="0">
                <a:ln>
                  <a:noFill/>
                </a:ln>
                <a:solidFill>
                  <a:prstClr val="white"/>
                </a:solidFill>
                <a:effectLst/>
                <a:uLnTx/>
                <a:uFillTx/>
                <a:latin typeface="Rockwell" pitchFamily="18" charset="0"/>
                <a:ea typeface="+mn-ea"/>
                <a:cs typeface="Proxy 1" pitchFamily="2" charset="0"/>
              </a:rPr>
              <a:t>Present Concept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prstClr val="white"/>
                </a:solidFill>
                <a:effectLst/>
                <a:uLnTx/>
                <a:uFillTx/>
                <a:latin typeface="Rockwell" pitchFamily="18" charset="0"/>
                <a:ea typeface="+mn-ea"/>
                <a:cs typeface="Proxy 1" pitchFamily="2" charset="0"/>
              </a:rPr>
              <a:t>Add detail to allow final design to be built. Review specification and make changes where suitable</a:t>
            </a:r>
            <a:endParaRPr kumimoji="0" lang="en-GB" sz="1200" b="0" i="0" u="none" strike="noStrike" kern="1200" cap="none" spc="0" normalizeH="0" baseline="0" noProof="0" dirty="0">
              <a:ln>
                <a:noFill/>
              </a:ln>
              <a:solidFill>
                <a:prstClr val="white"/>
              </a:solidFill>
              <a:effectLst/>
              <a:uLnTx/>
              <a:uFillTx/>
              <a:latin typeface="Rockwell" pitchFamily="18" charset="0"/>
              <a:ea typeface="+mn-ea"/>
              <a:cs typeface="Proxy 1" pitchFamily="2" charset="0"/>
            </a:endParaRPr>
          </a:p>
        </p:txBody>
      </p:sp>
      <p:sp>
        <p:nvSpPr>
          <p:cNvPr id="10" name="Rounded Rectangle 9"/>
          <p:cNvSpPr/>
          <p:nvPr/>
        </p:nvSpPr>
        <p:spPr>
          <a:xfrm>
            <a:off x="251520" y="1778827"/>
            <a:ext cx="2664296" cy="1080120"/>
          </a:xfrm>
          <a:prstGeom prst="roundRect">
            <a:avLst/>
          </a:prstGeom>
          <a:solidFill>
            <a:schemeClr val="accent5">
              <a:lumMod val="75000"/>
            </a:schemeClr>
          </a:solidFill>
          <a:ln w="762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smtClean="0">
                <a:ln>
                  <a:noFill/>
                </a:ln>
                <a:solidFill>
                  <a:prstClr val="white"/>
                </a:solidFill>
                <a:effectLst/>
                <a:uLnTx/>
                <a:uFillTx/>
                <a:latin typeface="Rockwell" pitchFamily="18" charset="0"/>
                <a:ea typeface="+mn-ea"/>
                <a:cs typeface="Proxy 1" pitchFamily="2" charset="0"/>
              </a:rPr>
              <a:t>Manufacture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prstClr val="white"/>
                </a:solidFill>
                <a:effectLst/>
                <a:uLnTx/>
                <a:uFillTx/>
                <a:latin typeface="Rockwell" pitchFamily="18" charset="0"/>
                <a:ea typeface="+mn-ea"/>
                <a:cs typeface="Proxy 1" pitchFamily="2" charset="0"/>
              </a:rPr>
              <a:t>Make the final prototype into reality</a:t>
            </a:r>
            <a:endParaRPr kumimoji="0" lang="en-GB" sz="1200" b="0" i="0" u="none" strike="noStrike" kern="1200" cap="none" spc="0" normalizeH="0" baseline="0" noProof="0" dirty="0">
              <a:ln>
                <a:noFill/>
              </a:ln>
              <a:solidFill>
                <a:prstClr val="white"/>
              </a:solidFill>
              <a:effectLst/>
              <a:uLnTx/>
              <a:uFillTx/>
              <a:latin typeface="Rockwell" pitchFamily="18" charset="0"/>
              <a:ea typeface="+mn-ea"/>
              <a:cs typeface="Proxy 1" pitchFamily="2" charset="0"/>
            </a:endParaRPr>
          </a:p>
        </p:txBody>
      </p:sp>
      <p:sp>
        <p:nvSpPr>
          <p:cNvPr id="11" name="Rounded Rectangle 10"/>
          <p:cNvSpPr/>
          <p:nvPr/>
        </p:nvSpPr>
        <p:spPr>
          <a:xfrm>
            <a:off x="251520" y="332656"/>
            <a:ext cx="2736304" cy="936104"/>
          </a:xfrm>
          <a:prstGeom prst="roundRect">
            <a:avLst/>
          </a:prstGeom>
          <a:solidFill>
            <a:schemeClr val="bg1">
              <a:lumMod val="65000"/>
            </a:schemeClr>
          </a:solidFill>
          <a:ln w="762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smtClean="0">
                <a:ln>
                  <a:noFill/>
                </a:ln>
                <a:solidFill>
                  <a:prstClr val="white"/>
                </a:solidFill>
                <a:effectLst/>
                <a:uLnTx/>
                <a:uFillTx/>
                <a:latin typeface="Rockwell" pitchFamily="18" charset="0"/>
                <a:ea typeface="+mn-ea"/>
                <a:cs typeface="Proxy 1" pitchFamily="2" charset="0"/>
              </a:rPr>
              <a:t>Evaluate and Test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prstClr val="white"/>
                </a:solidFill>
                <a:effectLst/>
                <a:uLnTx/>
                <a:uFillTx/>
                <a:latin typeface="Rockwell" pitchFamily="18" charset="0"/>
                <a:ea typeface="+mn-ea"/>
                <a:cs typeface="Proxy 1" pitchFamily="2" charset="0"/>
              </a:rPr>
              <a:t>How well the final design met the Brief and Specification</a:t>
            </a:r>
            <a:endParaRPr kumimoji="0" lang="en-GB" sz="1200" b="0" i="0" u="none" strike="noStrike" kern="1200" cap="none" spc="0" normalizeH="0" baseline="0" noProof="0" dirty="0">
              <a:ln>
                <a:noFill/>
              </a:ln>
              <a:solidFill>
                <a:prstClr val="white"/>
              </a:solidFill>
              <a:effectLst/>
              <a:uLnTx/>
              <a:uFillTx/>
              <a:latin typeface="Rockwell" pitchFamily="18" charset="0"/>
              <a:ea typeface="+mn-ea"/>
              <a:cs typeface="Proxy 1" pitchFamily="2" charset="0"/>
            </a:endParaRPr>
          </a:p>
        </p:txBody>
      </p:sp>
      <p:sp>
        <p:nvSpPr>
          <p:cNvPr id="27" name="Rounded Rectangle 26"/>
          <p:cNvSpPr/>
          <p:nvPr/>
        </p:nvSpPr>
        <p:spPr>
          <a:xfrm>
            <a:off x="3275856" y="1988840"/>
            <a:ext cx="2880320" cy="2736304"/>
          </a:xfrm>
          <a:prstGeom prst="roundRect">
            <a:avLst/>
          </a:prstGeom>
          <a:solidFill>
            <a:schemeClr val="bg1">
              <a:lumMod val="65000"/>
            </a:schemeClr>
          </a:solidFill>
          <a:ln w="762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dirty="0" smtClean="0">
                <a:ln>
                  <a:noFill/>
                </a:ln>
                <a:solidFill>
                  <a:prstClr val="white"/>
                </a:solidFill>
                <a:effectLst/>
                <a:uLnTx/>
                <a:uFillTx/>
                <a:latin typeface="Rockwell" pitchFamily="18" charset="0"/>
                <a:ea typeface="+mn-ea"/>
                <a:cs typeface="Proxy 1" pitchFamily="2" charset="0"/>
              </a:rPr>
              <a:t>The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dirty="0" smtClean="0">
                <a:ln>
                  <a:noFill/>
                </a:ln>
                <a:solidFill>
                  <a:prstClr val="white"/>
                </a:solidFill>
                <a:effectLst/>
                <a:uLnTx/>
                <a:uFillTx/>
                <a:latin typeface="Rockwell" pitchFamily="18" charset="0"/>
                <a:ea typeface="+mn-ea"/>
                <a:cs typeface="Proxy 1" pitchFamily="2" charset="0"/>
              </a:rPr>
              <a:t>Design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dirty="0" smtClean="0">
                <a:ln>
                  <a:noFill/>
                </a:ln>
                <a:solidFill>
                  <a:prstClr val="white"/>
                </a:solidFill>
                <a:effectLst/>
                <a:uLnTx/>
                <a:uFillTx/>
                <a:latin typeface="Rockwell" pitchFamily="18" charset="0"/>
                <a:ea typeface="+mn-ea"/>
                <a:cs typeface="Proxy 1" pitchFamily="2" charset="0"/>
              </a:rPr>
              <a:t>Process</a:t>
            </a:r>
            <a:endParaRPr kumimoji="0" lang="en-GB" sz="3600" b="0" i="0" u="none" strike="noStrike" kern="1200" cap="none" spc="0" normalizeH="0" baseline="0" noProof="0" dirty="0">
              <a:ln>
                <a:noFill/>
              </a:ln>
              <a:solidFill>
                <a:prstClr val="white"/>
              </a:solidFill>
              <a:effectLst/>
              <a:uLnTx/>
              <a:uFillTx/>
              <a:latin typeface="Rockwell" pitchFamily="18" charset="0"/>
              <a:ea typeface="+mn-ea"/>
              <a:cs typeface="Proxy 1" pitchFamily="2" charset="0"/>
            </a:endParaRPr>
          </a:p>
        </p:txBody>
      </p:sp>
    </p:spTree>
    <p:extLst>
      <p:ext uri="{BB962C8B-B14F-4D97-AF65-F5344CB8AC3E}">
        <p14:creationId xmlns:p14="http://schemas.microsoft.com/office/powerpoint/2010/main" val="4071176812"/>
      </p:ext>
    </p:extLst>
  </p:cSld>
  <p:clrMapOvr>
    <a:masterClrMapping/>
  </p:clrMapOvr>
  <p:transition advTm="10000">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fade">
                                      <p:cBhvr>
                                        <p:cTn id="20" dur="500"/>
                                        <p:tgtEl>
                                          <p:spTgt spid="26"/>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fade">
                                      <p:cBhvr>
                                        <p:cTn id="28" dur="500"/>
                                        <p:tgtEl>
                                          <p:spTgt spid="14"/>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fade">
                                      <p:cBhvr>
                                        <p:cTn id="31" dur="500"/>
                                        <p:tgtEl>
                                          <p:spTgt spid="5"/>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fade">
                                      <p:cBhvr>
                                        <p:cTn id="36" dur="500"/>
                                        <p:tgtEl>
                                          <p:spTgt spid="15"/>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fade">
                                      <p:cBhvr>
                                        <p:cTn id="39" dur="500"/>
                                        <p:tgtEl>
                                          <p:spTgt spid="6"/>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fade">
                                      <p:cBhvr>
                                        <p:cTn id="44" dur="500"/>
                                        <p:tgtEl>
                                          <p:spTgt spid="16"/>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8"/>
                                        </p:tgtEl>
                                        <p:attrNameLst>
                                          <p:attrName>style.visibility</p:attrName>
                                        </p:attrNameLst>
                                      </p:cBhvr>
                                      <p:to>
                                        <p:strVal val="visible"/>
                                      </p:to>
                                    </p:set>
                                    <p:animEffect transition="in" filter="fade">
                                      <p:cBhvr>
                                        <p:cTn id="47" dur="500"/>
                                        <p:tgtEl>
                                          <p:spTgt spid="8"/>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fade">
                                      <p:cBhvr>
                                        <p:cTn id="52" dur="500"/>
                                        <p:tgtEl>
                                          <p:spTgt spid="17"/>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fade">
                                      <p:cBhvr>
                                        <p:cTn id="55" dur="500"/>
                                        <p:tgtEl>
                                          <p:spTgt spid="9"/>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500"/>
                                        <p:tgtEl>
                                          <p:spTgt spid="18"/>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10"/>
                                        </p:tgtEl>
                                        <p:attrNameLst>
                                          <p:attrName>style.visibility</p:attrName>
                                        </p:attrNameLst>
                                      </p:cBhvr>
                                      <p:to>
                                        <p:strVal val="visible"/>
                                      </p:to>
                                    </p:set>
                                    <p:animEffect transition="in" filter="fade">
                                      <p:cBhvr>
                                        <p:cTn id="63" dur="500"/>
                                        <p:tgtEl>
                                          <p:spTgt spid="10"/>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grpId="0" nodeType="clickEffect">
                                  <p:stCondLst>
                                    <p:cond delay="0"/>
                                  </p:stCondLst>
                                  <p:childTnLst>
                                    <p:set>
                                      <p:cBhvr>
                                        <p:cTn id="67" dur="1" fill="hold">
                                          <p:stCondLst>
                                            <p:cond delay="0"/>
                                          </p:stCondLst>
                                        </p:cTn>
                                        <p:tgtEl>
                                          <p:spTgt spid="19"/>
                                        </p:tgtEl>
                                        <p:attrNameLst>
                                          <p:attrName>style.visibility</p:attrName>
                                        </p:attrNameLst>
                                      </p:cBhvr>
                                      <p:to>
                                        <p:strVal val="visible"/>
                                      </p:to>
                                    </p:set>
                                    <p:animEffect transition="in" filter="fade">
                                      <p:cBhvr>
                                        <p:cTn id="68" dur="500"/>
                                        <p:tgtEl>
                                          <p:spTgt spid="19"/>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11"/>
                                        </p:tgtEl>
                                        <p:attrNameLst>
                                          <p:attrName>style.visibility</p:attrName>
                                        </p:attrNameLst>
                                      </p:cBhvr>
                                      <p:to>
                                        <p:strVal val="visible"/>
                                      </p:to>
                                    </p:set>
                                    <p:animEffect transition="in" filter="fade">
                                      <p:cBhvr>
                                        <p:cTn id="7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12" grpId="0" animBg="1"/>
      <p:bldP spid="14" grpId="0" animBg="1"/>
      <p:bldP spid="15" grpId="0" animBg="1"/>
      <p:bldP spid="16" grpId="0" animBg="1"/>
      <p:bldP spid="17" grpId="0" animBg="1"/>
      <p:bldP spid="18" grpId="0" animBg="1"/>
      <p:bldP spid="19" grpId="0" animBg="1"/>
      <p:bldP spid="3" grpId="0" animBg="1"/>
      <p:bldP spid="4" grpId="0" animBg="1"/>
      <p:bldP spid="5" grpId="0" animBg="1"/>
      <p:bldP spid="6" grpId="0" animBg="1"/>
      <p:bldP spid="7" grpId="0" animBg="1"/>
      <p:bldP spid="8" grpId="0" animBg="1"/>
      <p:bldP spid="9" grpId="0" animBg="1"/>
      <p:bldP spid="10" grpId="0" animBg="1"/>
      <p:bldP spid="1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47F247E-B679-44E9-93C2-B2DD5EFB2B8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Tw Cen MT" panose="020B0602020104020603"/>
              <a:ea typeface="+mn-ea"/>
              <a:cs typeface="+mn-cs"/>
            </a:endParaRPr>
          </a:p>
        </p:txBody>
      </p:sp>
      <p:sp>
        <p:nvSpPr>
          <p:cNvPr id="11" name="Rectangle 10">
            <a:extLst>
              <a:ext uri="{FF2B5EF4-FFF2-40B4-BE49-F238E27FC236}">
                <a16:creationId xmlns:a16="http://schemas.microsoft.com/office/drawing/2014/main" id="{FEE15661-B0F2-42AE-A75B-0999B2CF598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079558" y="484632"/>
            <a:ext cx="6711112" cy="5880916"/>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4" name="Title 3"/>
          <p:cNvSpPr>
            <a:spLocks noGrp="1"/>
          </p:cNvSpPr>
          <p:nvPr>
            <p:ph type="title"/>
          </p:nvPr>
        </p:nvSpPr>
        <p:spPr>
          <a:xfrm>
            <a:off x="2601995" y="788416"/>
            <a:ext cx="5942448" cy="1499616"/>
          </a:xfrm>
        </p:spPr>
        <p:txBody>
          <a:bodyPr>
            <a:normAutofit/>
          </a:bodyPr>
          <a:lstStyle/>
          <a:p>
            <a:r>
              <a:rPr lang="en-GB" sz="3200" dirty="0">
                <a:solidFill>
                  <a:srgbClr val="1CADE4"/>
                </a:solidFill>
              </a:rPr>
              <a:t>Learning intentions &amp; success criteria</a:t>
            </a:r>
          </a:p>
        </p:txBody>
      </p:sp>
      <p:sp>
        <p:nvSpPr>
          <p:cNvPr id="13" name="Rectangle 12">
            <a:extLst>
              <a:ext uri="{FF2B5EF4-FFF2-40B4-BE49-F238E27FC236}">
                <a16:creationId xmlns:a16="http://schemas.microsoft.com/office/drawing/2014/main" id="{354706C1-38B7-4C23-8749-906CB0DC80A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6364" y="484632"/>
            <a:ext cx="1596699" cy="588091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Tw Cen MT" panose="020B0602020104020603"/>
              <a:ea typeface="+mn-ea"/>
              <a:cs typeface="+mn-cs"/>
            </a:endParaRPr>
          </a:p>
        </p:txBody>
      </p:sp>
      <p:cxnSp>
        <p:nvCxnSpPr>
          <p:cNvPr id="15" name="Straight Connector 14">
            <a:extLst>
              <a:ext uri="{FF2B5EF4-FFF2-40B4-BE49-F238E27FC236}">
                <a16:creationId xmlns:a16="http://schemas.microsoft.com/office/drawing/2014/main" id="{CD161189-7A5B-4B2B-93DC-777102994750}"/>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2405398" y="1029524"/>
            <a:ext cx="0" cy="914400"/>
          </a:xfrm>
          <a:prstGeom prst="line">
            <a:avLst/>
          </a:prstGeom>
          <a:ln w="19050">
            <a:solidFill>
              <a:schemeClr val="accent1">
                <a:alpha val="80000"/>
              </a:schemeClr>
            </a:solidFill>
          </a:ln>
        </p:spPr>
        <p:style>
          <a:lnRef idx="1">
            <a:schemeClr val="accent1"/>
          </a:lnRef>
          <a:fillRef idx="0">
            <a:schemeClr val="accent1"/>
          </a:fillRef>
          <a:effectRef idx="0">
            <a:schemeClr val="accent1"/>
          </a:effectRef>
          <a:fontRef idx="minor">
            <a:schemeClr val="tx1"/>
          </a:fontRef>
        </p:style>
      </p:cxnSp>
      <p:sp>
        <p:nvSpPr>
          <p:cNvPr id="2" name="Content Placeholder 1"/>
          <p:cNvSpPr>
            <a:spLocks noGrp="1"/>
          </p:cNvSpPr>
          <p:nvPr>
            <p:ph idx="1"/>
          </p:nvPr>
        </p:nvSpPr>
        <p:spPr>
          <a:xfrm>
            <a:off x="2601995" y="2132856"/>
            <a:ext cx="5942448" cy="3910960"/>
          </a:xfrm>
        </p:spPr>
        <p:txBody>
          <a:bodyPr>
            <a:normAutofit/>
          </a:bodyPr>
          <a:lstStyle/>
          <a:p>
            <a:pPr marL="0" indent="0">
              <a:buNone/>
            </a:pPr>
            <a:r>
              <a:rPr lang="en-GB" sz="2400" dirty="0">
                <a:solidFill>
                  <a:srgbClr val="FFFFFF"/>
                </a:solidFill>
              </a:rPr>
              <a:t>Learning Intentions</a:t>
            </a:r>
          </a:p>
          <a:p>
            <a:pPr>
              <a:buFont typeface="Arial" panose="020B0604020202020204" pitchFamily="34" charset="0"/>
              <a:buChar char="•"/>
            </a:pPr>
            <a:r>
              <a:rPr lang="en-GB" sz="1800" dirty="0">
                <a:solidFill>
                  <a:srgbClr val="FFFFFF"/>
                </a:solidFill>
              </a:rPr>
              <a:t> Develop an understanding of the design process.</a:t>
            </a:r>
          </a:p>
          <a:p>
            <a:pPr marL="0" indent="0">
              <a:buNone/>
            </a:pPr>
            <a:endParaRPr lang="en-GB" sz="1600" dirty="0">
              <a:solidFill>
                <a:srgbClr val="FFFFFF"/>
              </a:solidFill>
            </a:endParaRPr>
          </a:p>
          <a:p>
            <a:pPr marL="0" indent="0">
              <a:buNone/>
            </a:pPr>
            <a:endParaRPr lang="en-GB" sz="1600" dirty="0">
              <a:solidFill>
                <a:srgbClr val="FFFFFF"/>
              </a:solidFill>
            </a:endParaRPr>
          </a:p>
          <a:p>
            <a:pPr marL="0" indent="0">
              <a:buNone/>
            </a:pPr>
            <a:r>
              <a:rPr lang="en-GB" sz="2400" dirty="0">
                <a:solidFill>
                  <a:srgbClr val="FFFFFF"/>
                </a:solidFill>
              </a:rPr>
              <a:t>Success Criteria</a:t>
            </a:r>
          </a:p>
          <a:p>
            <a:pPr>
              <a:buFont typeface="Arial" panose="020B0604020202020204" pitchFamily="34" charset="0"/>
              <a:buChar char="•"/>
            </a:pPr>
            <a:r>
              <a:rPr lang="en-GB" sz="1800" dirty="0">
                <a:solidFill>
                  <a:srgbClr val="FFFFFF"/>
                </a:solidFill>
              </a:rPr>
              <a:t> I can </a:t>
            </a:r>
            <a:r>
              <a:rPr lang="en-GB" sz="1800" dirty="0" smtClean="0">
                <a:solidFill>
                  <a:srgbClr val="FFFFFF"/>
                </a:solidFill>
              </a:rPr>
              <a:t>state and organise </a:t>
            </a:r>
            <a:r>
              <a:rPr lang="en-GB" sz="1800" dirty="0">
                <a:solidFill>
                  <a:srgbClr val="FFFFFF"/>
                </a:solidFill>
              </a:rPr>
              <a:t>the stages of the design process in chronological order.</a:t>
            </a:r>
          </a:p>
          <a:p>
            <a:pPr>
              <a:buFont typeface="Arial" panose="020B0604020202020204" pitchFamily="34" charset="0"/>
              <a:buChar char="•"/>
            </a:pPr>
            <a:r>
              <a:rPr lang="en-GB" sz="1800" dirty="0">
                <a:solidFill>
                  <a:srgbClr val="FFFFFF"/>
                </a:solidFill>
              </a:rPr>
              <a:t> I can explain what is involved in each of the design process stages.</a:t>
            </a:r>
          </a:p>
          <a:p>
            <a:pPr marL="0" indent="0">
              <a:buNone/>
            </a:pPr>
            <a:endParaRPr lang="en-GB" sz="1600" dirty="0">
              <a:solidFill>
                <a:srgbClr val="FFFFFF"/>
              </a:solidFill>
            </a:endParaRPr>
          </a:p>
          <a:p>
            <a:endParaRPr lang="en-GB" sz="1600" dirty="0">
              <a:solidFill>
                <a:srgbClr val="FFFFFF"/>
              </a:solidFill>
            </a:endParaRPr>
          </a:p>
          <a:p>
            <a:pPr marL="0" indent="0">
              <a:buNone/>
            </a:pPr>
            <a:endParaRPr lang="en-GB" sz="1600" dirty="0">
              <a:solidFill>
                <a:srgbClr val="FFFFFF"/>
              </a:solidFill>
            </a:endParaRPr>
          </a:p>
          <a:p>
            <a:pPr marL="342900" indent="-342900">
              <a:buFont typeface="+mj-lt"/>
              <a:buAutoNum type="arabicPeriod"/>
            </a:pPr>
            <a:endParaRPr lang="en-GB" dirty="0">
              <a:solidFill>
                <a:srgbClr val="FFFFFF"/>
              </a:solidFill>
            </a:endParaRPr>
          </a:p>
          <a:p>
            <a:pPr marL="0" indent="0">
              <a:buNone/>
            </a:pPr>
            <a:endParaRPr lang="en-GB" sz="1500" dirty="0">
              <a:solidFill>
                <a:srgbClr val="FFFFFF"/>
              </a:solidFill>
            </a:endParaRPr>
          </a:p>
          <a:p>
            <a:pPr marL="0" indent="0">
              <a:buNone/>
            </a:pPr>
            <a:endParaRPr lang="en-GB" sz="1500" dirty="0">
              <a:solidFill>
                <a:srgbClr val="FFFFFF"/>
              </a:solidFill>
            </a:endParaRPr>
          </a:p>
        </p:txBody>
      </p:sp>
      <p:pic>
        <p:nvPicPr>
          <p:cNvPr id="12" name="Graphic 11" descr="Aspiration">
            <a:extLst>
              <a:ext uri="{FF2B5EF4-FFF2-40B4-BE49-F238E27FC236}">
                <a16:creationId xmlns:a16="http://schemas.microsoft.com/office/drawing/2014/main" id="{CA9FAC00-E1C3-4EA4-9032-BF3182618E7A}"/>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p:blipFill>
        <p:spPr>
          <a:xfrm>
            <a:off x="722107" y="4437112"/>
            <a:ext cx="914400" cy="914400"/>
          </a:xfrm>
          <a:prstGeom prst="rect">
            <a:avLst/>
          </a:prstGeom>
        </p:spPr>
      </p:pic>
      <p:pic>
        <p:nvPicPr>
          <p:cNvPr id="14" name="Graphic 13" descr="Idea">
            <a:extLst>
              <a:ext uri="{FF2B5EF4-FFF2-40B4-BE49-F238E27FC236}">
                <a16:creationId xmlns:a16="http://schemas.microsoft.com/office/drawing/2014/main" id="{04AE441F-285A-4F28-9973-C22D72BE5C52}"/>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p:blipFill>
        <p:spPr>
          <a:xfrm>
            <a:off x="722107" y="2484790"/>
            <a:ext cx="914400" cy="914400"/>
          </a:xfrm>
          <a:prstGeom prst="rect">
            <a:avLst/>
          </a:prstGeom>
        </p:spPr>
      </p:pic>
    </p:spTree>
    <p:extLst>
      <p:ext uri="{BB962C8B-B14F-4D97-AF65-F5344CB8AC3E}">
        <p14:creationId xmlns:p14="http://schemas.microsoft.com/office/powerpoint/2010/main" val="1086408598"/>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47F247E-B679-44E9-93C2-B2DD5EFB2B8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FEE15661-B0F2-42AE-A75B-0999B2CF598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079558" y="484632"/>
            <a:ext cx="6711112" cy="5880916"/>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a:xfrm>
            <a:off x="2601995" y="788416"/>
            <a:ext cx="5942448" cy="1499616"/>
          </a:xfrm>
        </p:spPr>
        <p:txBody>
          <a:bodyPr>
            <a:normAutofit/>
          </a:bodyPr>
          <a:lstStyle/>
          <a:p>
            <a:r>
              <a:rPr lang="en-GB" dirty="0">
                <a:solidFill>
                  <a:srgbClr val="1CADE4"/>
                </a:solidFill>
              </a:rPr>
              <a:t>The design process</a:t>
            </a:r>
          </a:p>
        </p:txBody>
      </p:sp>
      <p:sp>
        <p:nvSpPr>
          <p:cNvPr id="13" name="Rectangle 12">
            <a:extLst>
              <a:ext uri="{FF2B5EF4-FFF2-40B4-BE49-F238E27FC236}">
                <a16:creationId xmlns:a16="http://schemas.microsoft.com/office/drawing/2014/main" id="{354706C1-38B7-4C23-8749-906CB0DC80A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6364" y="484632"/>
            <a:ext cx="1596699" cy="588091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5" name="Straight Connector 14">
            <a:extLst>
              <a:ext uri="{FF2B5EF4-FFF2-40B4-BE49-F238E27FC236}">
                <a16:creationId xmlns:a16="http://schemas.microsoft.com/office/drawing/2014/main" id="{CD161189-7A5B-4B2B-93DC-777102994750}"/>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2405398" y="1029524"/>
            <a:ext cx="0" cy="914400"/>
          </a:xfrm>
          <a:prstGeom prst="line">
            <a:avLst/>
          </a:prstGeom>
          <a:ln w="19050">
            <a:solidFill>
              <a:schemeClr val="accent1">
                <a:alpha val="80000"/>
              </a:schemeClr>
            </a:solidFill>
          </a:ln>
        </p:spPr>
        <p:style>
          <a:lnRef idx="1">
            <a:schemeClr val="accent1"/>
          </a:lnRef>
          <a:fillRef idx="0">
            <a:schemeClr val="accent1"/>
          </a:fillRef>
          <a:effectRef idx="0">
            <a:schemeClr val="accent1"/>
          </a:effectRef>
          <a:fontRef idx="minor">
            <a:schemeClr val="tx1"/>
          </a:fontRef>
        </p:style>
      </p:cxnSp>
      <p:sp>
        <p:nvSpPr>
          <p:cNvPr id="2" name="Content Placeholder 1"/>
          <p:cNvSpPr>
            <a:spLocks noGrp="1"/>
          </p:cNvSpPr>
          <p:nvPr>
            <p:ph idx="1"/>
          </p:nvPr>
        </p:nvSpPr>
        <p:spPr>
          <a:xfrm>
            <a:off x="2601995" y="2132856"/>
            <a:ext cx="5942448" cy="3910960"/>
          </a:xfrm>
        </p:spPr>
        <p:txBody>
          <a:bodyPr>
            <a:noAutofit/>
          </a:bodyPr>
          <a:lstStyle/>
          <a:p>
            <a:pPr marL="0" indent="0">
              <a:buNone/>
            </a:pPr>
            <a:r>
              <a:rPr lang="en-GB" sz="1800" dirty="0">
                <a:solidFill>
                  <a:srgbClr val="FFFFFF"/>
                </a:solidFill>
              </a:rPr>
              <a:t>There are many models that can be used to describe the design process. </a:t>
            </a:r>
          </a:p>
          <a:p>
            <a:pPr marL="0" indent="0">
              <a:buNone/>
            </a:pPr>
            <a:r>
              <a:rPr lang="en-GB" sz="1800" dirty="0">
                <a:solidFill>
                  <a:srgbClr val="FFFFFF"/>
                </a:solidFill>
              </a:rPr>
              <a:t>The design process is a </a:t>
            </a:r>
            <a:r>
              <a:rPr lang="en-GB" sz="1800" b="1" dirty="0">
                <a:solidFill>
                  <a:srgbClr val="FFFFFF"/>
                </a:solidFill>
              </a:rPr>
              <a:t>series of stages that the design team go through </a:t>
            </a:r>
            <a:r>
              <a:rPr lang="en-GB" sz="1800" dirty="0">
                <a:solidFill>
                  <a:srgbClr val="FFFFFF"/>
                </a:solidFill>
              </a:rPr>
              <a:t>to take a product from the </a:t>
            </a:r>
            <a:r>
              <a:rPr lang="en-GB" sz="1800" b="1" dirty="0">
                <a:solidFill>
                  <a:srgbClr val="FFFFFF"/>
                </a:solidFill>
              </a:rPr>
              <a:t>initial concept to the final proposal. </a:t>
            </a:r>
          </a:p>
          <a:p>
            <a:pPr marL="0" indent="0">
              <a:buNone/>
            </a:pPr>
            <a:r>
              <a:rPr lang="en-GB" sz="1800" dirty="0">
                <a:solidFill>
                  <a:srgbClr val="FFFFFF"/>
                </a:solidFill>
              </a:rPr>
              <a:t>The following slides will look at each of the stages individually and explain what is involved. </a:t>
            </a:r>
          </a:p>
          <a:p>
            <a:pPr marL="0" indent="0">
              <a:buNone/>
            </a:pPr>
            <a:r>
              <a:rPr lang="en-GB" sz="1800" dirty="0">
                <a:solidFill>
                  <a:srgbClr val="FFFFFF"/>
                </a:solidFill>
              </a:rPr>
              <a:t>You will be expected to follow these stages in your own projects and assignments in class. Therefore, ensure that you remember the order correctly and are familiar with what is involved. </a:t>
            </a:r>
          </a:p>
          <a:p>
            <a:pPr marL="0" indent="0">
              <a:buNone/>
            </a:pPr>
            <a:endParaRPr lang="en-GB" sz="1800" dirty="0">
              <a:solidFill>
                <a:srgbClr val="FFFFFF"/>
              </a:solidFill>
            </a:endParaRPr>
          </a:p>
          <a:p>
            <a:pPr marL="0" indent="0">
              <a:buNone/>
            </a:pPr>
            <a:endParaRPr lang="en-GB" sz="1800" dirty="0">
              <a:solidFill>
                <a:srgbClr val="FFFFFF"/>
              </a:solidFill>
            </a:endParaRPr>
          </a:p>
          <a:p>
            <a:pPr marL="342900" indent="-342900">
              <a:buFont typeface="+mj-lt"/>
              <a:buAutoNum type="arabicPeriod"/>
            </a:pPr>
            <a:endParaRPr lang="en-GB" sz="1800" dirty="0">
              <a:solidFill>
                <a:srgbClr val="FFFFFF"/>
              </a:solidFill>
            </a:endParaRPr>
          </a:p>
          <a:p>
            <a:pPr marL="0" indent="0">
              <a:buNone/>
            </a:pPr>
            <a:endParaRPr lang="en-GB" sz="1800" dirty="0">
              <a:solidFill>
                <a:srgbClr val="FFFFFF"/>
              </a:solidFill>
            </a:endParaRPr>
          </a:p>
          <a:p>
            <a:pPr marL="0" indent="0">
              <a:buNone/>
            </a:pPr>
            <a:endParaRPr lang="en-GB" sz="1800" dirty="0">
              <a:solidFill>
                <a:srgbClr val="FFFFFF"/>
              </a:solidFill>
            </a:endParaRPr>
          </a:p>
        </p:txBody>
      </p:sp>
      <p:pic>
        <p:nvPicPr>
          <p:cNvPr id="5" name="Graphic 4" descr="Blueprint">
            <a:extLst>
              <a:ext uri="{FF2B5EF4-FFF2-40B4-BE49-F238E27FC236}">
                <a16:creationId xmlns:a16="http://schemas.microsoft.com/office/drawing/2014/main" id="{BC824826-C87C-4A48-9BC1-7DC59FD55AA4}"/>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722107" y="2971800"/>
            <a:ext cx="914400" cy="914400"/>
          </a:xfrm>
          <a:prstGeom prst="rect">
            <a:avLst/>
          </a:prstGeom>
        </p:spPr>
      </p:pic>
      <p:pic>
        <p:nvPicPr>
          <p:cNvPr id="7" name="Graphic 6" descr="Scribble">
            <a:extLst>
              <a:ext uri="{FF2B5EF4-FFF2-40B4-BE49-F238E27FC236}">
                <a16:creationId xmlns:a16="http://schemas.microsoft.com/office/drawing/2014/main" id="{ED867806-7671-442B-905F-84D5943E186C}"/>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tretch>
            <a:fillRect/>
          </a:stretch>
        </p:blipFill>
        <p:spPr>
          <a:xfrm>
            <a:off x="722107" y="1019478"/>
            <a:ext cx="914400" cy="914400"/>
          </a:xfrm>
          <a:prstGeom prst="rect">
            <a:avLst/>
          </a:prstGeom>
        </p:spPr>
      </p:pic>
      <p:pic>
        <p:nvPicPr>
          <p:cNvPr id="10" name="Graphic 9" descr="Drawing compass">
            <a:extLst>
              <a:ext uri="{FF2B5EF4-FFF2-40B4-BE49-F238E27FC236}">
                <a16:creationId xmlns:a16="http://schemas.microsoft.com/office/drawing/2014/main" id="{C7E62733-AEF4-4206-A1A5-6640A12549CF}"/>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tretch>
            <a:fillRect/>
          </a:stretch>
        </p:blipFill>
        <p:spPr>
          <a:xfrm>
            <a:off x="722107" y="4924122"/>
            <a:ext cx="914400" cy="914400"/>
          </a:xfrm>
          <a:prstGeom prst="rect">
            <a:avLst/>
          </a:prstGeom>
        </p:spPr>
      </p:pic>
    </p:spTree>
    <p:extLst>
      <p:ext uri="{BB962C8B-B14F-4D97-AF65-F5344CB8AC3E}">
        <p14:creationId xmlns:p14="http://schemas.microsoft.com/office/powerpoint/2010/main" val="2124926539"/>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FAE1107-CEC3-4041-8BAA-CDB6F6759B3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10141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a:xfrm>
            <a:off x="768096" y="585216"/>
            <a:ext cx="2834314" cy="1499616"/>
          </a:xfrm>
        </p:spPr>
        <p:txBody>
          <a:bodyPr>
            <a:normAutofit/>
          </a:bodyPr>
          <a:lstStyle/>
          <a:p>
            <a:r>
              <a:rPr lang="en-GB" sz="3200" dirty="0">
                <a:solidFill>
                  <a:schemeClr val="tx1"/>
                </a:solidFill>
              </a:rPr>
              <a:t>Design brief</a:t>
            </a:r>
            <a:endParaRPr lang="en-GB" dirty="0">
              <a:solidFill>
                <a:schemeClr val="tx1"/>
              </a:solidFill>
            </a:endParaRPr>
          </a:p>
        </p:txBody>
      </p:sp>
      <p:cxnSp>
        <p:nvCxnSpPr>
          <p:cNvPr id="73" name="Straight Connector 72">
            <a:extLst>
              <a:ext uri="{FF2B5EF4-FFF2-40B4-BE49-F238E27FC236}">
                <a16:creationId xmlns:a16="http://schemas.microsoft.com/office/drawing/2014/main" id="{1AEA88FB-F5DD-45CE-AAE1-7B33D0ABDD25}"/>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71500" y="826324"/>
            <a:ext cx="0" cy="914400"/>
          </a:xfrm>
          <a:prstGeom prst="line">
            <a:avLst/>
          </a:prstGeom>
          <a:ln w="190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2" name="Content Placeholder 1"/>
          <p:cNvSpPr>
            <a:spLocks noGrp="1"/>
          </p:cNvSpPr>
          <p:nvPr>
            <p:ph idx="1"/>
          </p:nvPr>
        </p:nvSpPr>
        <p:spPr>
          <a:xfrm>
            <a:off x="571500" y="1916832"/>
            <a:ext cx="3424436" cy="4941168"/>
          </a:xfrm>
        </p:spPr>
        <p:txBody>
          <a:bodyPr>
            <a:noAutofit/>
          </a:bodyPr>
          <a:lstStyle/>
          <a:p>
            <a:pPr marL="0" indent="0">
              <a:buNone/>
            </a:pPr>
            <a:r>
              <a:rPr lang="en-GB" dirty="0">
                <a:solidFill>
                  <a:srgbClr val="FFFFFF"/>
                </a:solidFill>
              </a:rPr>
              <a:t>The design brief is the </a:t>
            </a:r>
            <a:r>
              <a:rPr lang="en-GB" b="1" dirty="0">
                <a:solidFill>
                  <a:srgbClr val="FFFFFF"/>
                </a:solidFill>
              </a:rPr>
              <a:t>overall idea for the product. </a:t>
            </a:r>
          </a:p>
          <a:p>
            <a:pPr marL="0" indent="0">
              <a:buNone/>
            </a:pPr>
            <a:r>
              <a:rPr lang="en-GB" dirty="0">
                <a:solidFill>
                  <a:srgbClr val="FFFFFF"/>
                </a:solidFill>
              </a:rPr>
              <a:t>The brief may be asked of the design team by a client, to design a specific item.</a:t>
            </a:r>
          </a:p>
          <a:p>
            <a:pPr marL="0" indent="0">
              <a:buNone/>
            </a:pPr>
            <a:r>
              <a:rPr lang="en-GB" dirty="0">
                <a:solidFill>
                  <a:srgbClr val="FFFFFF"/>
                </a:solidFill>
              </a:rPr>
              <a:t>The brief may also arise from </a:t>
            </a:r>
            <a:r>
              <a:rPr lang="en-GB" b="1" dirty="0">
                <a:solidFill>
                  <a:srgbClr val="FFFFFF"/>
                </a:solidFill>
              </a:rPr>
              <a:t>identifying a new need</a:t>
            </a:r>
            <a:r>
              <a:rPr lang="en-GB" dirty="0">
                <a:solidFill>
                  <a:srgbClr val="FFFFFF"/>
                </a:solidFill>
              </a:rPr>
              <a:t>, therefore a new product. </a:t>
            </a:r>
          </a:p>
          <a:p>
            <a:pPr marL="0" indent="0">
              <a:buNone/>
            </a:pPr>
            <a:r>
              <a:rPr lang="en-GB" dirty="0">
                <a:solidFill>
                  <a:srgbClr val="FFFFFF"/>
                </a:solidFill>
              </a:rPr>
              <a:t>It may also be created to</a:t>
            </a:r>
            <a:r>
              <a:rPr lang="en-GB" b="1" dirty="0">
                <a:solidFill>
                  <a:srgbClr val="FFFFFF"/>
                </a:solidFill>
              </a:rPr>
              <a:t> solve an existing problem </a:t>
            </a:r>
            <a:r>
              <a:rPr lang="en-GB" dirty="0">
                <a:solidFill>
                  <a:srgbClr val="FFFFFF"/>
                </a:solidFill>
              </a:rPr>
              <a:t>or to improve upon an existing product. </a:t>
            </a:r>
          </a:p>
          <a:p>
            <a:pPr marL="0" indent="0">
              <a:buNone/>
            </a:pPr>
            <a:r>
              <a:rPr lang="en-GB" dirty="0">
                <a:solidFill>
                  <a:srgbClr val="FFFFFF"/>
                </a:solidFill>
              </a:rPr>
              <a:t>Essentially, </a:t>
            </a:r>
            <a:r>
              <a:rPr lang="en-GB" b="1" dirty="0">
                <a:solidFill>
                  <a:srgbClr val="FFFFFF"/>
                </a:solidFill>
              </a:rPr>
              <a:t>the brief is what the product needs to do. </a:t>
            </a:r>
          </a:p>
        </p:txBody>
      </p:sp>
      <p:pic>
        <p:nvPicPr>
          <p:cNvPr id="2050" name="Picture 2" descr="How to Create a Website Design Brief - Business 2 Community">
            <a:extLst>
              <a:ext uri="{FF2B5EF4-FFF2-40B4-BE49-F238E27FC236}">
                <a16:creationId xmlns:a16="http://schemas.microsoft.com/office/drawing/2014/main" id="{BD7F2F22-49DD-4819-8FED-A48C98B9A63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43700"/>
          <a:stretch/>
        </p:blipFill>
        <p:spPr bwMode="auto">
          <a:xfrm>
            <a:off x="4379976" y="1368722"/>
            <a:ext cx="4433459" cy="41205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950054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FAE1107-CEC3-4041-8BAA-CDB6F6759B3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10141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4" name="Title 3"/>
          <p:cNvSpPr>
            <a:spLocks noGrp="1"/>
          </p:cNvSpPr>
          <p:nvPr>
            <p:ph type="title"/>
          </p:nvPr>
        </p:nvSpPr>
        <p:spPr>
          <a:xfrm>
            <a:off x="768096" y="585216"/>
            <a:ext cx="2834314" cy="1499616"/>
          </a:xfrm>
        </p:spPr>
        <p:txBody>
          <a:bodyPr>
            <a:normAutofit/>
          </a:bodyPr>
          <a:lstStyle/>
          <a:p>
            <a:r>
              <a:rPr lang="en-GB" sz="3200" dirty="0">
                <a:solidFill>
                  <a:schemeClr val="tx1"/>
                </a:solidFill>
              </a:rPr>
              <a:t>research</a:t>
            </a:r>
            <a:endParaRPr lang="en-GB" dirty="0">
              <a:solidFill>
                <a:schemeClr val="tx1"/>
              </a:solidFill>
            </a:endParaRPr>
          </a:p>
        </p:txBody>
      </p:sp>
      <p:cxnSp>
        <p:nvCxnSpPr>
          <p:cNvPr id="73" name="Straight Connector 72">
            <a:extLst>
              <a:ext uri="{FF2B5EF4-FFF2-40B4-BE49-F238E27FC236}">
                <a16:creationId xmlns:a16="http://schemas.microsoft.com/office/drawing/2014/main" id="{1AEA88FB-F5DD-45CE-AAE1-7B33D0ABDD25}"/>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71500" y="826324"/>
            <a:ext cx="0" cy="914400"/>
          </a:xfrm>
          <a:prstGeom prst="line">
            <a:avLst/>
          </a:prstGeom>
          <a:ln w="190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2" name="Content Placeholder 1"/>
          <p:cNvSpPr>
            <a:spLocks noGrp="1"/>
          </p:cNvSpPr>
          <p:nvPr>
            <p:ph idx="1"/>
          </p:nvPr>
        </p:nvSpPr>
        <p:spPr>
          <a:xfrm>
            <a:off x="571500" y="1628800"/>
            <a:ext cx="3352428" cy="5229200"/>
          </a:xfrm>
        </p:spPr>
        <p:txBody>
          <a:bodyPr>
            <a:noAutofit/>
          </a:bodyPr>
          <a:lstStyle/>
          <a:p>
            <a:pPr marL="0" indent="0">
              <a:buNone/>
            </a:pPr>
            <a:r>
              <a:rPr lang="en-GB" sz="1900" dirty="0">
                <a:solidFill>
                  <a:srgbClr val="FFFFFF"/>
                </a:solidFill>
              </a:rPr>
              <a:t>Before you begin sketching ideas for a product, you should do plenty of research. </a:t>
            </a:r>
          </a:p>
          <a:p>
            <a:pPr marL="0" indent="0">
              <a:buNone/>
            </a:pPr>
            <a:r>
              <a:rPr lang="en-GB" sz="1900" dirty="0">
                <a:solidFill>
                  <a:srgbClr val="FFFFFF"/>
                </a:solidFill>
              </a:rPr>
              <a:t>You can conduct research by using </a:t>
            </a:r>
            <a:r>
              <a:rPr lang="en-GB" sz="1900" b="1" dirty="0">
                <a:solidFill>
                  <a:srgbClr val="FFFFFF"/>
                </a:solidFill>
              </a:rPr>
              <a:t>books, magazines, going online, to see what existing products look like, what materials they are made from and why. </a:t>
            </a:r>
          </a:p>
          <a:p>
            <a:pPr marL="0" indent="0">
              <a:buNone/>
            </a:pPr>
            <a:r>
              <a:rPr lang="en-GB" sz="1900" dirty="0">
                <a:solidFill>
                  <a:srgbClr val="FFFFFF"/>
                </a:solidFill>
              </a:rPr>
              <a:t>You may also want to identify your </a:t>
            </a:r>
            <a:r>
              <a:rPr lang="en-GB" sz="1900" b="1" dirty="0">
                <a:solidFill>
                  <a:srgbClr val="FFFFFF"/>
                </a:solidFill>
              </a:rPr>
              <a:t>target market </a:t>
            </a:r>
            <a:r>
              <a:rPr lang="en-GB" sz="1900" dirty="0">
                <a:solidFill>
                  <a:srgbClr val="FFFFFF"/>
                </a:solidFill>
              </a:rPr>
              <a:t>(who you are selling the product to), and find out what they</a:t>
            </a:r>
            <a:r>
              <a:rPr lang="en-GB" sz="1900" b="1" dirty="0">
                <a:solidFill>
                  <a:srgbClr val="FFFFFF"/>
                </a:solidFill>
              </a:rPr>
              <a:t> </a:t>
            </a:r>
            <a:r>
              <a:rPr lang="en-GB" sz="1900" b="1" dirty="0" smtClean="0">
                <a:solidFill>
                  <a:srgbClr val="FFFFFF"/>
                </a:solidFill>
              </a:rPr>
              <a:t>want/need </a:t>
            </a:r>
            <a:r>
              <a:rPr lang="en-GB" sz="1900" dirty="0">
                <a:solidFill>
                  <a:srgbClr val="FFFFFF"/>
                </a:solidFill>
              </a:rPr>
              <a:t>from the product. You can do this by creating </a:t>
            </a:r>
            <a:r>
              <a:rPr lang="en-GB" sz="1900" b="1" dirty="0">
                <a:solidFill>
                  <a:srgbClr val="FFFFFF"/>
                </a:solidFill>
              </a:rPr>
              <a:t>surveys</a:t>
            </a:r>
            <a:r>
              <a:rPr lang="en-GB" sz="1900" dirty="0">
                <a:solidFill>
                  <a:srgbClr val="FFFFFF"/>
                </a:solidFill>
              </a:rPr>
              <a:t> and </a:t>
            </a:r>
            <a:r>
              <a:rPr lang="en-GB" sz="1900" b="1" dirty="0">
                <a:solidFill>
                  <a:srgbClr val="FFFFFF"/>
                </a:solidFill>
              </a:rPr>
              <a:t>questionnaires</a:t>
            </a:r>
            <a:r>
              <a:rPr lang="en-GB" sz="1900" dirty="0">
                <a:solidFill>
                  <a:srgbClr val="FFFFFF"/>
                </a:solidFill>
              </a:rPr>
              <a:t> that ask specific questions to help you get started with the design. </a:t>
            </a:r>
          </a:p>
        </p:txBody>
      </p:sp>
      <p:pic>
        <p:nvPicPr>
          <p:cNvPr id="3074" name="Picture 2">
            <a:extLst>
              <a:ext uri="{FF2B5EF4-FFF2-40B4-BE49-F238E27FC236}">
                <a16:creationId xmlns:a16="http://schemas.microsoft.com/office/drawing/2014/main" id="{C2AD2053-5038-49EE-8F64-8A77A7D1832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0864" r="20862"/>
          <a:stretch/>
        </p:blipFill>
        <p:spPr bwMode="auto">
          <a:xfrm>
            <a:off x="4370506" y="1364939"/>
            <a:ext cx="4496414" cy="3501653"/>
          </a:xfrm>
          <a:prstGeom prst="rect">
            <a:avLst/>
          </a:prstGeom>
          <a:noFill/>
          <a:extLst>
            <a:ext uri="{909E8E84-426E-40DD-AFC4-6F175D3DCCD1}">
              <a14:hiddenFill xmlns:a14="http://schemas.microsoft.com/office/drawing/2010/main">
                <a:solidFill>
                  <a:srgbClr val="FFFFFF"/>
                </a:solidFill>
              </a14:hiddenFill>
            </a:ext>
          </a:extLst>
        </p:spPr>
      </p:pic>
      <p:sp>
        <p:nvSpPr>
          <p:cNvPr id="7" name="Content Placeholder 1"/>
          <p:cNvSpPr txBox="1">
            <a:spLocks/>
          </p:cNvSpPr>
          <p:nvPr/>
        </p:nvSpPr>
        <p:spPr>
          <a:xfrm>
            <a:off x="4942499" y="5157192"/>
            <a:ext cx="3352428" cy="648072"/>
          </a:xfrm>
          <a:prstGeom prst="rect">
            <a:avLst/>
          </a:prstGeom>
        </p:spPr>
        <p:txBody>
          <a:bodyPr vert="horz" lIns="45720" tIns="45720" rIns="4572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6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9pPr>
          </a:lstStyle>
          <a:p>
            <a:pPr marL="0" indent="0" algn="ctr">
              <a:buFont typeface="Tw Cen MT" panose="020B0602020104020603" pitchFamily="34" charset="0"/>
              <a:buNone/>
            </a:pPr>
            <a:r>
              <a:rPr lang="en-GB" sz="1900" smtClean="0"/>
              <a:t>Always ask </a:t>
            </a:r>
            <a:r>
              <a:rPr lang="en-GB" sz="1900" dirty="0" smtClean="0"/>
              <a:t>relevant questions to help you in the design process!</a:t>
            </a:r>
            <a:endParaRPr lang="en-GB" sz="1900" dirty="0"/>
          </a:p>
        </p:txBody>
      </p:sp>
    </p:spTree>
    <p:extLst>
      <p:ext uri="{BB962C8B-B14F-4D97-AF65-F5344CB8AC3E}">
        <p14:creationId xmlns:p14="http://schemas.microsoft.com/office/powerpoint/2010/main" val="327249095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FAE1107-CEC3-4041-8BAA-CDB6F6759B3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10141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4" name="Title 3"/>
          <p:cNvSpPr>
            <a:spLocks noGrp="1"/>
          </p:cNvSpPr>
          <p:nvPr>
            <p:ph type="title"/>
          </p:nvPr>
        </p:nvSpPr>
        <p:spPr>
          <a:xfrm>
            <a:off x="768096" y="585216"/>
            <a:ext cx="2834314" cy="1499616"/>
          </a:xfrm>
        </p:spPr>
        <p:txBody>
          <a:bodyPr>
            <a:normAutofit/>
          </a:bodyPr>
          <a:lstStyle/>
          <a:p>
            <a:r>
              <a:rPr lang="en-GB" sz="3200" dirty="0">
                <a:solidFill>
                  <a:schemeClr val="tx1"/>
                </a:solidFill>
              </a:rPr>
              <a:t>Product specification</a:t>
            </a:r>
            <a:endParaRPr lang="en-GB" dirty="0">
              <a:solidFill>
                <a:schemeClr val="tx1"/>
              </a:solidFill>
            </a:endParaRPr>
          </a:p>
        </p:txBody>
      </p:sp>
      <p:cxnSp>
        <p:nvCxnSpPr>
          <p:cNvPr id="73" name="Straight Connector 72">
            <a:extLst>
              <a:ext uri="{FF2B5EF4-FFF2-40B4-BE49-F238E27FC236}">
                <a16:creationId xmlns:a16="http://schemas.microsoft.com/office/drawing/2014/main" id="{1AEA88FB-F5DD-45CE-AAE1-7B33D0ABDD25}"/>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71500" y="826324"/>
            <a:ext cx="0" cy="914400"/>
          </a:xfrm>
          <a:prstGeom prst="line">
            <a:avLst/>
          </a:prstGeom>
          <a:ln w="190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2" name="Content Placeholder 1"/>
          <p:cNvSpPr>
            <a:spLocks noGrp="1"/>
          </p:cNvSpPr>
          <p:nvPr>
            <p:ph idx="1"/>
          </p:nvPr>
        </p:nvSpPr>
        <p:spPr>
          <a:xfrm>
            <a:off x="768096" y="1916832"/>
            <a:ext cx="2843784" cy="4941168"/>
          </a:xfrm>
        </p:spPr>
        <p:txBody>
          <a:bodyPr>
            <a:normAutofit fontScale="85000" lnSpcReduction="10000"/>
          </a:bodyPr>
          <a:lstStyle/>
          <a:p>
            <a:pPr marL="0" indent="0">
              <a:buNone/>
            </a:pPr>
            <a:r>
              <a:rPr lang="en-GB" dirty="0">
                <a:solidFill>
                  <a:srgbClr val="FFFFFF"/>
                </a:solidFill>
              </a:rPr>
              <a:t>A product specification is a </a:t>
            </a:r>
            <a:r>
              <a:rPr lang="en-GB" b="1" dirty="0">
                <a:solidFill>
                  <a:srgbClr val="FFFFFF"/>
                </a:solidFill>
              </a:rPr>
              <a:t>list </a:t>
            </a:r>
            <a:r>
              <a:rPr lang="en-GB" b="1" dirty="0" smtClean="0">
                <a:solidFill>
                  <a:srgbClr val="FFFFFF"/>
                </a:solidFill>
              </a:rPr>
              <a:t>of must have </a:t>
            </a:r>
            <a:r>
              <a:rPr lang="en-GB" b="1" dirty="0">
                <a:solidFill>
                  <a:srgbClr val="FFFFFF"/>
                </a:solidFill>
              </a:rPr>
              <a:t>requirements that the product must fulfil. </a:t>
            </a:r>
          </a:p>
          <a:p>
            <a:pPr marL="0" indent="0">
              <a:buNone/>
            </a:pPr>
            <a:r>
              <a:rPr lang="en-GB" dirty="0">
                <a:solidFill>
                  <a:srgbClr val="FFFFFF"/>
                </a:solidFill>
              </a:rPr>
              <a:t>This list will likely come from a mixture of the </a:t>
            </a:r>
            <a:r>
              <a:rPr lang="en-GB" b="1" dirty="0">
                <a:solidFill>
                  <a:srgbClr val="FFFFFF"/>
                </a:solidFill>
              </a:rPr>
              <a:t>brief</a:t>
            </a:r>
            <a:r>
              <a:rPr lang="en-GB" dirty="0">
                <a:solidFill>
                  <a:srgbClr val="FFFFFF"/>
                </a:solidFill>
              </a:rPr>
              <a:t> (what the client has asked for) and your </a:t>
            </a:r>
            <a:r>
              <a:rPr lang="en-GB" b="1" dirty="0">
                <a:solidFill>
                  <a:srgbClr val="FFFFFF"/>
                </a:solidFill>
              </a:rPr>
              <a:t>research</a:t>
            </a:r>
            <a:r>
              <a:rPr lang="en-GB" dirty="0">
                <a:solidFill>
                  <a:srgbClr val="FFFFFF"/>
                </a:solidFill>
              </a:rPr>
              <a:t> (what the target market needs and wants). </a:t>
            </a:r>
          </a:p>
          <a:p>
            <a:pPr marL="0" indent="0">
              <a:buNone/>
            </a:pPr>
            <a:r>
              <a:rPr lang="en-GB" dirty="0">
                <a:solidFill>
                  <a:srgbClr val="FFFFFF"/>
                </a:solidFill>
              </a:rPr>
              <a:t>In creating this list, you have a </a:t>
            </a:r>
            <a:r>
              <a:rPr lang="en-GB" b="1" dirty="0">
                <a:solidFill>
                  <a:srgbClr val="FFFFFF"/>
                </a:solidFill>
              </a:rPr>
              <a:t>starting point from which you can go on to begin sketching your first ideas</a:t>
            </a:r>
            <a:r>
              <a:rPr lang="en-GB" b="1" dirty="0" smtClean="0">
                <a:solidFill>
                  <a:srgbClr val="FFFFFF"/>
                </a:solidFill>
              </a:rPr>
              <a:t>.</a:t>
            </a:r>
          </a:p>
          <a:p>
            <a:pPr marL="0" indent="0">
              <a:buNone/>
            </a:pPr>
            <a:r>
              <a:rPr lang="en-GB" b="1" dirty="0" smtClean="0">
                <a:solidFill>
                  <a:srgbClr val="FFFFFF"/>
                </a:solidFill>
              </a:rPr>
              <a:t>The purpose of a specification can be:</a:t>
            </a:r>
          </a:p>
          <a:p>
            <a:pPr marL="0" indent="0">
              <a:buNone/>
            </a:pPr>
            <a:r>
              <a:rPr lang="en-GB" dirty="0" smtClean="0">
                <a:solidFill>
                  <a:srgbClr val="FFFFFF"/>
                </a:solidFill>
              </a:rPr>
              <a:t>- To </a:t>
            </a:r>
            <a:r>
              <a:rPr lang="en-GB" dirty="0">
                <a:solidFill>
                  <a:srgbClr val="FFFFFF"/>
                </a:solidFill>
              </a:rPr>
              <a:t>give guidance during the design process</a:t>
            </a:r>
          </a:p>
          <a:p>
            <a:pPr marL="0" indent="0">
              <a:buNone/>
            </a:pPr>
            <a:r>
              <a:rPr lang="en-GB" dirty="0" smtClean="0">
                <a:solidFill>
                  <a:srgbClr val="FFFFFF"/>
                </a:solidFill>
              </a:rPr>
              <a:t>- As </a:t>
            </a:r>
            <a:r>
              <a:rPr lang="en-GB" dirty="0">
                <a:solidFill>
                  <a:srgbClr val="FFFFFF"/>
                </a:solidFill>
              </a:rPr>
              <a:t>an ongoing evaluation tool.</a:t>
            </a:r>
          </a:p>
          <a:p>
            <a:pPr marL="0" indent="0">
              <a:buNone/>
            </a:pPr>
            <a:endParaRPr lang="en-GB" b="1" dirty="0">
              <a:solidFill>
                <a:srgbClr val="FFFFFF"/>
              </a:solidFill>
            </a:endParaRPr>
          </a:p>
        </p:txBody>
      </p:sp>
      <p:pic>
        <p:nvPicPr>
          <p:cNvPr id="5" name="Picture 4">
            <a:extLst>
              <a:ext uri="{FF2B5EF4-FFF2-40B4-BE49-F238E27FC236}">
                <a16:creationId xmlns:a16="http://schemas.microsoft.com/office/drawing/2014/main" id="{28D545A8-314F-4027-8EEF-ED594D124418}"/>
              </a:ext>
            </a:extLst>
          </p:cNvPr>
          <p:cNvPicPr>
            <a:picLocks noChangeAspect="1"/>
          </p:cNvPicPr>
          <p:nvPr/>
        </p:nvPicPr>
        <p:blipFill rotWithShape="1">
          <a:blip r:embed="rId2"/>
          <a:srcRect l="8573" t="30390" r="64175" b="9381"/>
          <a:stretch/>
        </p:blipFill>
        <p:spPr>
          <a:xfrm>
            <a:off x="4644008" y="1052736"/>
            <a:ext cx="4056433" cy="5040560"/>
          </a:xfrm>
          <a:prstGeom prst="rect">
            <a:avLst/>
          </a:prstGeom>
        </p:spPr>
      </p:pic>
    </p:spTree>
    <p:extLst>
      <p:ext uri="{BB962C8B-B14F-4D97-AF65-F5344CB8AC3E}">
        <p14:creationId xmlns:p14="http://schemas.microsoft.com/office/powerpoint/2010/main" val="37039909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FAE1107-CEC3-4041-8BAA-CDB6F6759B3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10141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4" name="Title 3"/>
          <p:cNvSpPr>
            <a:spLocks noGrp="1"/>
          </p:cNvSpPr>
          <p:nvPr>
            <p:ph type="title"/>
          </p:nvPr>
        </p:nvSpPr>
        <p:spPr>
          <a:xfrm>
            <a:off x="768096" y="585216"/>
            <a:ext cx="2834314" cy="1499616"/>
          </a:xfrm>
        </p:spPr>
        <p:txBody>
          <a:bodyPr>
            <a:normAutofit/>
          </a:bodyPr>
          <a:lstStyle/>
          <a:p>
            <a:r>
              <a:rPr lang="en-GB" sz="3200" dirty="0">
                <a:solidFill>
                  <a:schemeClr val="tx1"/>
                </a:solidFill>
              </a:rPr>
              <a:t>Initial ideas</a:t>
            </a:r>
            <a:endParaRPr lang="en-GB" dirty="0">
              <a:solidFill>
                <a:schemeClr val="tx1"/>
              </a:solidFill>
            </a:endParaRPr>
          </a:p>
        </p:txBody>
      </p:sp>
      <p:cxnSp>
        <p:nvCxnSpPr>
          <p:cNvPr id="73" name="Straight Connector 72">
            <a:extLst>
              <a:ext uri="{FF2B5EF4-FFF2-40B4-BE49-F238E27FC236}">
                <a16:creationId xmlns:a16="http://schemas.microsoft.com/office/drawing/2014/main" id="{1AEA88FB-F5DD-45CE-AAE1-7B33D0ABDD25}"/>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71500" y="826324"/>
            <a:ext cx="0" cy="914400"/>
          </a:xfrm>
          <a:prstGeom prst="line">
            <a:avLst/>
          </a:prstGeom>
          <a:ln w="190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2" name="Content Placeholder 1"/>
          <p:cNvSpPr>
            <a:spLocks noGrp="1"/>
          </p:cNvSpPr>
          <p:nvPr>
            <p:ph idx="1"/>
          </p:nvPr>
        </p:nvSpPr>
        <p:spPr>
          <a:xfrm>
            <a:off x="571500" y="1916832"/>
            <a:ext cx="3424436" cy="4941168"/>
          </a:xfrm>
        </p:spPr>
        <p:txBody>
          <a:bodyPr>
            <a:noAutofit/>
          </a:bodyPr>
          <a:lstStyle/>
          <a:p>
            <a:pPr marL="0" indent="0">
              <a:buNone/>
            </a:pPr>
            <a:r>
              <a:rPr lang="en-GB" dirty="0">
                <a:solidFill>
                  <a:srgbClr val="FFFFFF"/>
                </a:solidFill>
              </a:rPr>
              <a:t>To begin with, after your research and specification list is created, you will be asked to come up with around 6 different initial ideas for your design. </a:t>
            </a:r>
          </a:p>
          <a:p>
            <a:pPr marL="0" indent="0">
              <a:buNone/>
            </a:pPr>
            <a:r>
              <a:rPr lang="en-GB" dirty="0">
                <a:solidFill>
                  <a:srgbClr val="FFFFFF"/>
                </a:solidFill>
              </a:rPr>
              <a:t>These are the </a:t>
            </a:r>
            <a:r>
              <a:rPr lang="en-GB" b="1" dirty="0">
                <a:solidFill>
                  <a:srgbClr val="FFFFFF"/>
                </a:solidFill>
              </a:rPr>
              <a:t>first ideas that come into your head for the overall look and shape of the product. </a:t>
            </a:r>
          </a:p>
          <a:p>
            <a:pPr marL="0" indent="0">
              <a:buNone/>
            </a:pPr>
            <a:r>
              <a:rPr lang="en-GB" dirty="0">
                <a:solidFill>
                  <a:srgbClr val="FFFFFF"/>
                </a:solidFill>
              </a:rPr>
              <a:t>These should be very </a:t>
            </a:r>
            <a:r>
              <a:rPr lang="en-GB" b="1" dirty="0">
                <a:solidFill>
                  <a:srgbClr val="FFFFFF"/>
                </a:solidFill>
              </a:rPr>
              <a:t>sketchy</a:t>
            </a:r>
            <a:r>
              <a:rPr lang="en-GB" dirty="0">
                <a:solidFill>
                  <a:srgbClr val="FFFFFF"/>
                </a:solidFill>
              </a:rPr>
              <a:t>, but are </a:t>
            </a:r>
            <a:r>
              <a:rPr lang="en-GB" b="1" dirty="0">
                <a:solidFill>
                  <a:srgbClr val="FFFFFF"/>
                </a:solidFill>
              </a:rPr>
              <a:t>annotated</a:t>
            </a:r>
            <a:r>
              <a:rPr lang="en-GB" dirty="0">
                <a:solidFill>
                  <a:srgbClr val="FFFFFF"/>
                </a:solidFill>
              </a:rPr>
              <a:t> (labelled with notes) to explain what the product does, what it is made from, how it functions (moves, goes together etc). </a:t>
            </a:r>
          </a:p>
        </p:txBody>
      </p:sp>
      <p:pic>
        <p:nvPicPr>
          <p:cNvPr id="4098" name="Picture 2" descr="Initial Designs - ajh@stcm">
            <a:extLst>
              <a:ext uri="{FF2B5EF4-FFF2-40B4-BE49-F238E27FC236}">
                <a16:creationId xmlns:a16="http://schemas.microsoft.com/office/drawing/2014/main" id="{849D7CD8-EC15-4E43-B460-0AED1D091A0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 t="9757" r="36462"/>
          <a:stretch/>
        </p:blipFill>
        <p:spPr bwMode="auto">
          <a:xfrm>
            <a:off x="4551870" y="223948"/>
            <a:ext cx="4050786" cy="4069148"/>
          </a:xfrm>
          <a:prstGeom prst="rect">
            <a:avLst/>
          </a:prstGeom>
          <a:noFill/>
          <a:extLst>
            <a:ext uri="{909E8E84-426E-40DD-AFC4-6F175D3DCCD1}">
              <a14:hiddenFill xmlns:a14="http://schemas.microsoft.com/office/drawing/2010/main">
                <a:solidFill>
                  <a:srgbClr val="FFFFFF"/>
                </a:solidFill>
              </a14:hiddenFill>
            </a:ext>
          </a:extLst>
        </p:spPr>
      </p:pic>
      <p:sp>
        <p:nvSpPr>
          <p:cNvPr id="7" name="Content Placeholder 1"/>
          <p:cNvSpPr txBox="1">
            <a:spLocks/>
          </p:cNvSpPr>
          <p:nvPr/>
        </p:nvSpPr>
        <p:spPr>
          <a:xfrm>
            <a:off x="4285558" y="4387416"/>
            <a:ext cx="4611743" cy="1655887"/>
          </a:xfrm>
          <a:prstGeom prst="rect">
            <a:avLst/>
          </a:prstGeom>
        </p:spPr>
        <p:txBody>
          <a:bodyPr vert="horz" lIns="45720" tIns="45720" rIns="4572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6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9pPr>
          </a:lstStyle>
          <a:p>
            <a:pPr marL="0" indent="0">
              <a:buFont typeface="Tw Cen MT" panose="020B0602020104020603" pitchFamily="34" charset="0"/>
              <a:buNone/>
            </a:pPr>
            <a:r>
              <a:rPr lang="en-GB" sz="1900" dirty="0" smtClean="0"/>
              <a:t>Why come up with more than one?</a:t>
            </a:r>
          </a:p>
          <a:p>
            <a:pPr marL="0" indent="0">
              <a:buFont typeface="Tw Cen MT" panose="020B0602020104020603" pitchFamily="34" charset="0"/>
              <a:buNone/>
            </a:pPr>
            <a:r>
              <a:rPr lang="en-GB" sz="1900" dirty="0" smtClean="0"/>
              <a:t>Answer: Imagine a client has come to you asking for a new product design. You show them your one idea, but they don’t like it. What will you do now? Go back to the drawing board and arrange another meeting? This is wasting the client’s time and money. They want to see OPTIONS!!</a:t>
            </a:r>
          </a:p>
          <a:p>
            <a:pPr marL="0" indent="0">
              <a:buFont typeface="Tw Cen MT" panose="020B0602020104020603" pitchFamily="34" charset="0"/>
              <a:buNone/>
            </a:pPr>
            <a:endParaRPr lang="en-GB" sz="1900" dirty="0"/>
          </a:p>
        </p:txBody>
      </p:sp>
    </p:spTree>
    <p:extLst>
      <p:ext uri="{BB962C8B-B14F-4D97-AF65-F5344CB8AC3E}">
        <p14:creationId xmlns:p14="http://schemas.microsoft.com/office/powerpoint/2010/main" val="308778252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FAE1107-CEC3-4041-8BAA-CDB6F6759B3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10141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4" name="Title 3"/>
          <p:cNvSpPr>
            <a:spLocks noGrp="1"/>
          </p:cNvSpPr>
          <p:nvPr>
            <p:ph type="title"/>
          </p:nvPr>
        </p:nvSpPr>
        <p:spPr>
          <a:xfrm>
            <a:off x="768096" y="585216"/>
            <a:ext cx="2834314" cy="1499616"/>
          </a:xfrm>
        </p:spPr>
        <p:txBody>
          <a:bodyPr>
            <a:normAutofit/>
          </a:bodyPr>
          <a:lstStyle/>
          <a:p>
            <a:r>
              <a:rPr lang="en-GB" sz="3200" dirty="0" smtClean="0">
                <a:solidFill>
                  <a:schemeClr val="tx1"/>
                </a:solidFill>
              </a:rPr>
              <a:t>sketching</a:t>
            </a:r>
            <a:endParaRPr lang="en-GB" dirty="0">
              <a:solidFill>
                <a:schemeClr val="tx1"/>
              </a:solidFill>
            </a:endParaRPr>
          </a:p>
        </p:txBody>
      </p:sp>
      <p:cxnSp>
        <p:nvCxnSpPr>
          <p:cNvPr id="73" name="Straight Connector 72">
            <a:extLst>
              <a:ext uri="{FF2B5EF4-FFF2-40B4-BE49-F238E27FC236}">
                <a16:creationId xmlns:a16="http://schemas.microsoft.com/office/drawing/2014/main" id="{1AEA88FB-F5DD-45CE-AAE1-7B33D0ABDD25}"/>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71500" y="826324"/>
            <a:ext cx="0" cy="914400"/>
          </a:xfrm>
          <a:prstGeom prst="line">
            <a:avLst/>
          </a:prstGeom>
          <a:ln w="190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2" name="Content Placeholder 1"/>
          <p:cNvSpPr>
            <a:spLocks noGrp="1"/>
          </p:cNvSpPr>
          <p:nvPr>
            <p:ph idx="1"/>
          </p:nvPr>
        </p:nvSpPr>
        <p:spPr>
          <a:xfrm>
            <a:off x="768096" y="1916832"/>
            <a:ext cx="3155832" cy="4941168"/>
          </a:xfrm>
        </p:spPr>
        <p:txBody>
          <a:bodyPr>
            <a:normAutofit/>
          </a:bodyPr>
          <a:lstStyle/>
          <a:p>
            <a:pPr marL="0" indent="0">
              <a:buNone/>
            </a:pPr>
            <a:r>
              <a:rPr lang="en-GB" dirty="0" smtClean="0">
                <a:solidFill>
                  <a:srgbClr val="FFFFFF"/>
                </a:solidFill>
              </a:rPr>
              <a:t>Sketching is an important process in product design. By sketching, you can do the following:</a:t>
            </a:r>
          </a:p>
          <a:p>
            <a:pPr>
              <a:buClr>
                <a:schemeClr val="bg1"/>
              </a:buClr>
              <a:buFont typeface="Arial" panose="020B0604020202020204" pitchFamily="34" charset="0"/>
              <a:buChar char="•"/>
            </a:pPr>
            <a:r>
              <a:rPr lang="en-GB" dirty="0" smtClean="0">
                <a:solidFill>
                  <a:schemeClr val="bg1"/>
                </a:solidFill>
              </a:rPr>
              <a:t> Come up with ideas quickly</a:t>
            </a:r>
          </a:p>
          <a:p>
            <a:pPr>
              <a:buClr>
                <a:schemeClr val="bg1"/>
              </a:buClr>
              <a:buFont typeface="Arial" panose="020B0604020202020204" pitchFamily="34" charset="0"/>
              <a:buChar char="•"/>
            </a:pPr>
            <a:r>
              <a:rPr lang="en-GB" dirty="0" smtClean="0">
                <a:solidFill>
                  <a:schemeClr val="bg1"/>
                </a:solidFill>
              </a:rPr>
              <a:t> Show your thought process graphically.</a:t>
            </a:r>
          </a:p>
          <a:p>
            <a:pPr>
              <a:buClr>
                <a:schemeClr val="bg1"/>
              </a:buClr>
              <a:buFont typeface="Arial" panose="020B0604020202020204" pitchFamily="34" charset="0"/>
              <a:buChar char="•"/>
            </a:pPr>
            <a:r>
              <a:rPr lang="en-GB" dirty="0" smtClean="0">
                <a:solidFill>
                  <a:schemeClr val="bg1"/>
                </a:solidFill>
              </a:rPr>
              <a:t> Show different views of a product</a:t>
            </a:r>
          </a:p>
          <a:p>
            <a:pPr>
              <a:buClr>
                <a:schemeClr val="bg1"/>
              </a:buClr>
              <a:buFont typeface="Arial" panose="020B0604020202020204" pitchFamily="34" charset="0"/>
              <a:buChar char="•"/>
            </a:pPr>
            <a:r>
              <a:rPr lang="en-GB" dirty="0" smtClean="0">
                <a:solidFill>
                  <a:schemeClr val="bg1"/>
                </a:solidFill>
              </a:rPr>
              <a:t> Show how the product is assembled together</a:t>
            </a:r>
          </a:p>
          <a:p>
            <a:pPr>
              <a:buClr>
                <a:schemeClr val="bg1"/>
              </a:buClr>
              <a:buFont typeface="Arial" panose="020B0604020202020204" pitchFamily="34" charset="0"/>
              <a:buChar char="•"/>
            </a:pPr>
            <a:r>
              <a:rPr lang="en-GB" dirty="0">
                <a:solidFill>
                  <a:schemeClr val="bg1"/>
                </a:solidFill>
              </a:rPr>
              <a:t> </a:t>
            </a:r>
            <a:r>
              <a:rPr lang="en-GB" dirty="0" smtClean="0">
                <a:solidFill>
                  <a:schemeClr val="bg1"/>
                </a:solidFill>
              </a:rPr>
              <a:t>Show smaller details such as wood joints or screws etc. </a:t>
            </a:r>
          </a:p>
          <a:p>
            <a:pPr>
              <a:buClr>
                <a:schemeClr val="bg1"/>
              </a:buClr>
              <a:buFont typeface="Arial" panose="020B0604020202020204" pitchFamily="34" charset="0"/>
              <a:buChar char="•"/>
            </a:pPr>
            <a:endParaRPr lang="en-GB" dirty="0">
              <a:solidFill>
                <a:schemeClr val="bg1"/>
              </a:solidFill>
            </a:endParaRPr>
          </a:p>
        </p:txBody>
      </p:sp>
      <p:pic>
        <p:nvPicPr>
          <p:cNvPr id="3074" name="Picture 2" descr="https://lemanoosh.com/wp/app/uploads/leManoosh_Sketch_Off_Emilios_Farrington_Arnas_0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01411" y="1916832"/>
            <a:ext cx="4912621" cy="29377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553581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FAE1107-CEC3-4041-8BAA-CDB6F6759B3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10141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4" name="Title 3"/>
          <p:cNvSpPr>
            <a:spLocks noGrp="1"/>
          </p:cNvSpPr>
          <p:nvPr>
            <p:ph type="title"/>
          </p:nvPr>
        </p:nvSpPr>
        <p:spPr>
          <a:xfrm>
            <a:off x="768096" y="585216"/>
            <a:ext cx="2834314" cy="1499616"/>
          </a:xfrm>
        </p:spPr>
        <p:txBody>
          <a:bodyPr>
            <a:normAutofit/>
          </a:bodyPr>
          <a:lstStyle/>
          <a:p>
            <a:r>
              <a:rPr lang="en-GB" sz="3200" dirty="0" smtClean="0">
                <a:solidFill>
                  <a:schemeClr val="tx1"/>
                </a:solidFill>
              </a:rPr>
              <a:t>MODELLING</a:t>
            </a:r>
            <a:endParaRPr lang="en-GB" dirty="0">
              <a:solidFill>
                <a:schemeClr val="tx1"/>
              </a:solidFill>
            </a:endParaRPr>
          </a:p>
        </p:txBody>
      </p:sp>
      <p:cxnSp>
        <p:nvCxnSpPr>
          <p:cNvPr id="73" name="Straight Connector 72">
            <a:extLst>
              <a:ext uri="{FF2B5EF4-FFF2-40B4-BE49-F238E27FC236}">
                <a16:creationId xmlns:a16="http://schemas.microsoft.com/office/drawing/2014/main" id="{1AEA88FB-F5DD-45CE-AAE1-7B33D0ABDD25}"/>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71500" y="826324"/>
            <a:ext cx="0" cy="914400"/>
          </a:xfrm>
          <a:prstGeom prst="line">
            <a:avLst/>
          </a:prstGeom>
          <a:ln w="190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2" name="Content Placeholder 1"/>
          <p:cNvSpPr>
            <a:spLocks noGrp="1"/>
          </p:cNvSpPr>
          <p:nvPr>
            <p:ph idx="1"/>
          </p:nvPr>
        </p:nvSpPr>
        <p:spPr>
          <a:xfrm>
            <a:off x="323527" y="1916832"/>
            <a:ext cx="3777883" cy="4941168"/>
          </a:xfrm>
        </p:spPr>
        <p:txBody>
          <a:bodyPr>
            <a:noAutofit/>
          </a:bodyPr>
          <a:lstStyle/>
          <a:p>
            <a:pPr marL="0" indent="0">
              <a:buNone/>
            </a:pPr>
            <a:r>
              <a:rPr lang="en-GB" sz="1900" dirty="0" smtClean="0">
                <a:solidFill>
                  <a:srgbClr val="FFFFFF"/>
                </a:solidFill>
              </a:rPr>
              <a:t>From your initial idea concepts all the way to your final prototype, you should produce physical models. These will help you work out if your design works or not. </a:t>
            </a:r>
          </a:p>
          <a:p>
            <a:pPr marL="0" indent="0">
              <a:buNone/>
            </a:pPr>
            <a:r>
              <a:rPr lang="en-GB" sz="1900" dirty="0" smtClean="0">
                <a:solidFill>
                  <a:srgbClr val="FFFFFF"/>
                </a:solidFill>
              </a:rPr>
              <a:t>For example, testing the angle of a mobile phone holder or how easy or comfortable it is to grip a handle of a vacuum cleaner. </a:t>
            </a:r>
          </a:p>
          <a:p>
            <a:pPr marL="0" indent="0">
              <a:buNone/>
            </a:pPr>
            <a:r>
              <a:rPr lang="en-GB" sz="1900" dirty="0" smtClean="0">
                <a:solidFill>
                  <a:srgbClr val="FFFFFF"/>
                </a:solidFill>
              </a:rPr>
              <a:t>You can produce models in paper, card, foam, cardboard, 3D computer models, 3D printed models etc. </a:t>
            </a:r>
          </a:p>
          <a:p>
            <a:pPr marL="0" indent="0">
              <a:buNone/>
            </a:pPr>
            <a:r>
              <a:rPr lang="en-GB" sz="1900" dirty="0" smtClean="0">
                <a:solidFill>
                  <a:srgbClr val="FFFFFF"/>
                </a:solidFill>
              </a:rPr>
              <a:t>It is also cheaper to produce concept models to test rather than produce expensive prototypes at each stage. </a:t>
            </a:r>
            <a:endParaRPr lang="en-GB" sz="1900" dirty="0">
              <a:solidFill>
                <a:srgbClr val="FFFFFF"/>
              </a:solidFill>
            </a:endParaRPr>
          </a:p>
        </p:txBody>
      </p:sp>
      <p:pic>
        <p:nvPicPr>
          <p:cNvPr id="2052" name="Picture 4" descr="Big in Japan … the 1986 Dyson G-force."/>
          <p:cNvPicPr>
            <a:picLocks noChangeAspect="1" noChangeArrowheads="1"/>
          </p:cNvPicPr>
          <p:nvPr/>
        </p:nvPicPr>
        <p:blipFill rotWithShape="1">
          <a:blip r:embed="rId2">
            <a:extLst>
              <a:ext uri="{28A0092B-C50C-407E-A947-70E740481C1C}">
                <a14:useLocalDpi xmlns:a14="http://schemas.microsoft.com/office/drawing/2010/main" val="0"/>
              </a:ext>
            </a:extLst>
          </a:blip>
          <a:srcRect l="4548" r="4188"/>
          <a:stretch/>
        </p:blipFill>
        <p:spPr bwMode="auto">
          <a:xfrm>
            <a:off x="4101411" y="0"/>
            <a:ext cx="5042589"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335981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2.xml><?xml version="1.0" encoding="utf-8"?>
<a:theme xmlns:a="http://schemas.openxmlformats.org/drawingml/2006/main" name="PowerPoint Template Technologi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35A15973182C454CBD017EAD4899623C" ma:contentTypeVersion="12" ma:contentTypeDescription="Create a new document." ma:contentTypeScope="" ma:versionID="f1327d3aa13311484d02d8272eb300e5">
  <xsd:schema xmlns:xsd="http://www.w3.org/2001/XMLSchema" xmlns:xs="http://www.w3.org/2001/XMLSchema" xmlns:p="http://schemas.microsoft.com/office/2006/metadata/properties" xmlns:ns2="fb009bb9-7fd2-49f5-811f-13223d662051" xmlns:ns3="e77713bc-0ebc-4063-99a4-8848dbeddd29" targetNamespace="http://schemas.microsoft.com/office/2006/metadata/properties" ma:root="true" ma:fieldsID="db087f24cadde66e68207609201885a3" ns2:_="" ns3:_="">
    <xsd:import namespace="fb009bb9-7fd2-49f5-811f-13223d662051"/>
    <xsd:import namespace="e77713bc-0ebc-4063-99a4-8848dbeddd29"/>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b009bb9-7fd2-49f5-811f-13223d66205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77713bc-0ebc-4063-99a4-8848dbeddd29"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79ABD3C-AA9E-4069-B566-FCDD6C81D397}">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AFCFEBC7-F4D9-42A8-81DE-64B6A0F2FDE4}">
  <ds:schemaRefs>
    <ds:schemaRef ds:uri="http://schemas.microsoft.com/sharepoint/v3/contenttype/forms"/>
  </ds:schemaRefs>
</ds:datastoreItem>
</file>

<file path=customXml/itemProps3.xml><?xml version="1.0" encoding="utf-8"?>
<ds:datastoreItem xmlns:ds="http://schemas.openxmlformats.org/officeDocument/2006/customXml" ds:itemID="{C6C5DA02-C743-4D9E-9367-4D81278C93D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b009bb9-7fd2-49f5-811f-13223d662051"/>
    <ds:schemaRef ds:uri="e77713bc-0ebc-4063-99a4-8848dbeddd2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Integral</Template>
  <TotalTime>336</TotalTime>
  <Words>1432</Words>
  <Application>Microsoft Office PowerPoint</Application>
  <PresentationFormat>On-screen Show (4:3)</PresentationFormat>
  <Paragraphs>116</Paragraphs>
  <Slides>17</Slides>
  <Notes>0</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17</vt:i4>
      </vt:variant>
    </vt:vector>
  </HeadingPairs>
  <TitlesOfParts>
    <vt:vector size="28" baseType="lpstr">
      <vt:lpstr>Arial</vt:lpstr>
      <vt:lpstr>Calibri</vt:lpstr>
      <vt:lpstr>ISOCPEUR</vt:lpstr>
      <vt:lpstr>Proxy 1</vt:lpstr>
      <vt:lpstr>Rockwell</vt:lpstr>
      <vt:lpstr>Tw Cen MT</vt:lpstr>
      <vt:lpstr>Tw Cen MT Condensed</vt:lpstr>
      <vt:lpstr>Wingdings</vt:lpstr>
      <vt:lpstr>Wingdings 3</vt:lpstr>
      <vt:lpstr>Integral</vt:lpstr>
      <vt:lpstr>PowerPoint Template Technologies</vt:lpstr>
      <vt:lpstr>nat5 Design &amp; Manufacture</vt:lpstr>
      <vt:lpstr>Learning intentions &amp; success criteria</vt:lpstr>
      <vt:lpstr>The design process</vt:lpstr>
      <vt:lpstr>Design brief</vt:lpstr>
      <vt:lpstr>research</vt:lpstr>
      <vt:lpstr>Product specification</vt:lpstr>
      <vt:lpstr>Initial ideas</vt:lpstr>
      <vt:lpstr>sketching</vt:lpstr>
      <vt:lpstr>MODELLING</vt:lpstr>
      <vt:lpstr>Idea analysis</vt:lpstr>
      <vt:lpstr>Design development</vt:lpstr>
      <vt:lpstr>refinement.</vt:lpstr>
      <vt:lpstr>Final idea</vt:lpstr>
      <vt:lpstr>Plan for manufacture</vt:lpstr>
      <vt:lpstr>testing</vt:lpstr>
      <vt:lpstr>evaluation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S3 Design &amp; Manufacture</dc:title>
  <dc:creator>Mr Porter</dc:creator>
  <cp:lastModifiedBy>025SPorter</cp:lastModifiedBy>
  <cp:revision>31</cp:revision>
  <dcterms:created xsi:type="dcterms:W3CDTF">2020-05-18T09:31:07Z</dcterms:created>
  <dcterms:modified xsi:type="dcterms:W3CDTF">2023-06-14T08:24:05Z</dcterms:modified>
</cp:coreProperties>
</file>